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Engineer and verification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270" y="2015732"/>
            <a:ext cx="10497787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400" dirty="0"/>
              <a:t>Engineers should provide certification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The total design of the panel erection system should be overseen by engineers </a:t>
            </a:r>
          </a:p>
          <a:p>
            <a:r>
              <a:rPr lang="en-AU" sz="2400" dirty="0"/>
              <a:t>design of the panels </a:t>
            </a:r>
          </a:p>
          <a:p>
            <a:r>
              <a:rPr lang="en-AU" sz="2400" dirty="0"/>
              <a:t>temporary bracing systems </a:t>
            </a:r>
          </a:p>
          <a:p>
            <a:r>
              <a:rPr lang="en-AU" sz="2400" dirty="0"/>
              <a:t>securing of panels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7488A00B-0DC5-4C81-9F13-45614F78A6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03963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6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2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31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Engineer and verification 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