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78" r:id="rId5"/>
    <p:sldId id="27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72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 February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028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Welding – Electrical Safety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2193857"/>
            <a:ext cx="9603275" cy="375567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300" dirty="0"/>
              <a:t>Servicing and installation by a qualified licensed </a:t>
            </a:r>
            <a:r>
              <a:rPr lang="en-US" sz="3300" dirty="0" smtClean="0"/>
              <a:t>electrician</a:t>
            </a:r>
            <a:endParaRPr lang="en-US" sz="3300" dirty="0"/>
          </a:p>
          <a:p>
            <a:pPr marL="0" lvl="0" indent="0">
              <a:buNone/>
            </a:pPr>
            <a:endParaRPr lang="en-AU" sz="3300" dirty="0"/>
          </a:p>
          <a:p>
            <a:pPr lvl="0"/>
            <a:r>
              <a:rPr lang="en-US" sz="3300" dirty="0"/>
              <a:t>Equipment should be well maintained and checked regularly</a:t>
            </a:r>
          </a:p>
          <a:p>
            <a:pPr lvl="0"/>
            <a:endParaRPr lang="en-AU" sz="3300" dirty="0"/>
          </a:p>
          <a:p>
            <a:pPr lvl="0"/>
            <a:r>
              <a:rPr lang="en-US" sz="3300" dirty="0"/>
              <a:t>Work should be performed on a dry insulated </a:t>
            </a:r>
            <a:r>
              <a:rPr lang="en-US" sz="3300" dirty="0" smtClean="0"/>
              <a:t>floor</a:t>
            </a:r>
            <a:endParaRPr lang="en-AU" sz="33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04B88F2-1525-4D6B-932F-DBD8FAAC63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4040" y="63706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720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Welding – Electrical Safety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2110732"/>
            <a:ext cx="9603275" cy="345061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Electrodes or welding wire should never be touched with bare hands when in the holder or welding </a:t>
            </a:r>
            <a:r>
              <a:rPr lang="en-US" sz="2800" dirty="0" smtClean="0"/>
              <a:t>gun</a:t>
            </a:r>
            <a:endParaRPr lang="en-US" sz="2800" dirty="0"/>
          </a:p>
          <a:p>
            <a:pPr lvl="0"/>
            <a:r>
              <a:rPr lang="en-US" sz="2800" dirty="0"/>
              <a:t>Hot work increases risk due to the reduced skin resistance when sweating </a:t>
            </a:r>
            <a:r>
              <a:rPr lang="en-US" sz="2800" dirty="0" smtClean="0"/>
              <a:t>occurs</a:t>
            </a:r>
            <a:endParaRPr lang="en-AU" sz="2800" dirty="0"/>
          </a:p>
          <a:p>
            <a:pPr lvl="0"/>
            <a:r>
              <a:rPr lang="en-US" sz="2800" dirty="0"/>
              <a:t>Always use approved welding helmets and </a:t>
            </a:r>
            <a:r>
              <a:rPr lang="en-US" sz="2800" dirty="0" smtClean="0"/>
              <a:t>lenses </a:t>
            </a:r>
            <a:endParaRPr lang="en-AU" sz="28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263132C5-029C-4EE0-8979-0B6CB1FF14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6092" y="63706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71</Words>
  <Application>Microsoft Office PowerPoint</Application>
  <PresentationFormat>Custom</PresentationFormat>
  <Paragraphs>10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Welding – Electrical Safety </vt:lpstr>
      <vt:lpstr>Welding – Electrical Safety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2020-02-09T04:03:40Z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