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216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 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.qld.gov.au/forms-and-resources/films/electrical-exclusion-zon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A84035-BFA8-4E6F-91E1-63A0A8666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Electrical exclusion zones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DE103C-A4C2-44B9-8FCD-0FE9A68D9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b="1" u="sng" dirty="0">
                <a:hlinkClick r:id="rId2"/>
              </a:rPr>
              <a:t>Electrical exclusion zones</a:t>
            </a:r>
            <a:endParaRPr lang="en-AU" sz="44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6556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16c05727-aa75-4e4a-9b5f-8a80a1165891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71af3243-3dd4-4a8d-8c0d-dd76da1f02a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Electrical exclusion zones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2020-01-28T21:19:41Z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