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48" y="16288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7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37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96CDD2B9-1CA1-1249-8E1F-5258F8BD0B6E}" type="datetimeFigureOut">
              <a:rPr lang="en-US">
                <a:solidFill>
                  <a:prstClr val="black"/>
                </a:solidFill>
              </a:rPr>
              <a:pPr defTabSz="457200"/>
              <a:t>12/6/2019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2402534A-8BAB-654B-B7E3-427727216B24}" type="slidenum">
              <a:rPr lang="en-US">
                <a:solidFill>
                  <a:prstClr val="black"/>
                </a:solidFill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320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  <a:endParaRPr lang="en-US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en-US" alt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249575" y="6403975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December 2019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6345575" y="63773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r" defTabSz="457200" eaLnBrk="0" fontAlgn="base" hangingPunct="0">
                <a:lnSpc>
                  <a:spcPct val="106000"/>
                </a:lnSpc>
                <a:spcAft>
                  <a:spcPts val="800"/>
                </a:spcAft>
              </a:pPr>
              <a:t>‹#›</a:t>
            </a:fld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6FEC3EE3-2E91-4014-AF1A-A4B6B198EBD9}"/>
              </a:ext>
            </a:extLst>
          </p:cNvPr>
          <p:cNvGrpSpPr/>
          <p:nvPr/>
        </p:nvGrpSpPr>
        <p:grpSpPr>
          <a:xfrm>
            <a:off x="3131840" y="6377305"/>
            <a:ext cx="2597785" cy="399415"/>
            <a:chOff x="2882265" y="0"/>
            <a:chExt cx="2598086" cy="451669"/>
          </a:xfrm>
        </p:grpSpPr>
        <p:pic>
          <p:nvPicPr>
            <p:cNvPr id="8" name="Picture 7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F56C0A61-2710-4FB8-936C-DA2E230A02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9" name="TextBox 7">
              <a:extLst>
                <a:ext uri="{FF2B5EF4-FFF2-40B4-BE49-F238E27FC236}">
                  <a16:creationId xmlns="" xmlns:a16="http://schemas.microsoft.com/office/drawing/2014/main" id="{AE01CD35-04CF-4783-943F-829A67244349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457200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402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ü"/>
        <a:defRPr sz="32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28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§"/>
        <a:defRPr sz="24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Earthmoving 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2186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AU" dirty="0"/>
              <a:t>Competency based training and VOC assessment for these </a:t>
            </a:r>
            <a:r>
              <a:rPr lang="en-AU" dirty="0" smtClean="0"/>
              <a:t>occupations</a:t>
            </a: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949" y="2871648"/>
            <a:ext cx="4019590" cy="2430726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388BB808-116B-40D9-9FA5-587D981DD8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541716" y="6360955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24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99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esentation1" id="{EC57CAD5-560C-434B-8401-B21BEDFDF257}" vid="{89700D7C-80C0-4A83-964C-841359276E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On-screen Show (4:3)</PresentationFormat>
  <Paragraphs>2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Theme1</vt:lpstr>
      <vt:lpstr>Earthmoving equipment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Earthmoving equipment</dc:title>
  <dc:creator>Robin Winning</dc:creator>
  <cp:lastModifiedBy>Robin Winning</cp:lastModifiedBy>
  <cp:revision>1</cp:revision>
  <dcterms:created xsi:type="dcterms:W3CDTF">2019-12-06T01:02:50Z</dcterms:created>
  <dcterms:modified xsi:type="dcterms:W3CDTF">2019-12-06T01:03:20Z</dcterms:modified>
</cp:coreProperties>
</file>