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4"/>
  </p:sldMasterIdLst>
  <p:notesMasterIdLst>
    <p:notesMasterId r:id="rId9"/>
  </p:notesMasterIdLst>
  <p:handoutMasterIdLst>
    <p:handoutMasterId r:id="rId10"/>
  </p:handoutMasterIdLst>
  <p:sldIdLst>
    <p:sldId id="297" r:id="rId5"/>
    <p:sldId id="298" r:id="rId6"/>
    <p:sldId id="299" r:id="rId7"/>
    <p:sldId id="30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 autoAdjust="0"/>
  </p:normalViewPr>
  <p:slideViewPr>
    <p:cSldViewPr snapToGrid="0">
      <p:cViewPr>
        <p:scale>
          <a:sx n="80" d="100"/>
          <a:sy n="80" d="100"/>
        </p:scale>
        <p:origin x="246" y="-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274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1AD81DDF-98D4-498E-A94D-DDD7A807AD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391BFCE-55A1-4C09-B4B5-9359AD6F4D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4FA28-26D5-4BDF-9A75-C27596ADE055}" type="datetimeFigureOut">
              <a:rPr lang="en-US" smtClean="0"/>
              <a:t>2/14/2020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BEEB1F3-97EE-4F0D-B402-E34820EC6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054877F-A04A-4D6A-A0A8-95CC6E2D2A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07CFE-5866-4B40-8953-42375E9B5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25077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E1D6F-8584-4A53-833D-DCA47225B220}" type="datetimeFigureOut">
              <a:rPr lang="en-US" smtClean="0"/>
              <a:t>2/14/2020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3874D-A20A-4B3E-9C12-F524953D5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30534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464" y="327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44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7464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640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C414FF1F-6558-4E39-87DB-276E44F54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436394"/>
            <a:ext cx="9603275" cy="104923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688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460144"/>
            <a:ext cx="9603275" cy="104923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A5A680F6-C147-410B-94DF-19850752D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94656" y="1865037"/>
            <a:ext cx="8802688" cy="312792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0" name="Picture 9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xmlns="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1" name="TextBox 7">
              <a:extLst>
                <a:ext uri="{FF2B5EF4-FFF2-40B4-BE49-F238E27FC236}">
                  <a16:creationId xmlns:a16="http://schemas.microsoft.com/office/drawing/2014/main" xmlns="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102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246" y="1645522"/>
            <a:ext cx="5807176" cy="3840852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0909" y="1645522"/>
            <a:ext cx="3600000" cy="383672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1B74F78C-6D32-47C3-ABB2-6E7092A9C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448269"/>
            <a:ext cx="9603275" cy="104923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1" name="Picture 10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xmlns="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2" name="TextBox 7">
              <a:extLst>
                <a:ext uri="{FF2B5EF4-FFF2-40B4-BE49-F238E27FC236}">
                  <a16:creationId xmlns:a16="http://schemas.microsoft.com/office/drawing/2014/main" xmlns="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8165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aller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0394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638" y="5144980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9DE9A20D-024F-4A17-9B20-526AA403725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0210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37D8F60F-F9DD-4AAC-BF28-C004CCDF2D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7363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8F09FDD8-5B1C-4AAA-8EEC-0A77C9E477D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595889" y="5144979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E6DF0B7E-E17E-4875-966D-4DE67F755B7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306587" y="5144978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93809A32-C7A4-4739-994B-BE492F855A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0908" y="1617663"/>
            <a:ext cx="9618391" cy="1336675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2C1ABD52-D5FE-4FC2-8449-5DA0E5285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483894"/>
            <a:ext cx="9603275" cy="104923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27" name="Slide Number Placeholder 4"/>
          <p:cNvSpPr txBox="1">
            <a:spLocks/>
          </p:cNvSpPr>
          <p:nvPr userDrawn="1"/>
        </p:nvSpPr>
        <p:spPr>
          <a:xfrm>
            <a:off x="10668000" y="64682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36F02-7D71-4E9C-804A-36B671E9A85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4270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363" y="42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511296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1" name="Picture 10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xmlns="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2" name="TextBox 7">
              <a:extLst>
                <a:ext uri="{FF2B5EF4-FFF2-40B4-BE49-F238E27FC236}">
                  <a16:creationId xmlns:a16="http://schemas.microsoft.com/office/drawing/2014/main" xmlns="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3" name="Slide Number Placeholder 6"/>
          <p:cNvSpPr txBox="1">
            <a:spLocks/>
          </p:cNvSpPr>
          <p:nvPr userDrawn="1"/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36F02-7D71-4E9C-804A-36B671E9A855}" type="slidenum">
              <a:rPr lang="en-AU" sz="14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A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xmlns="" id="{EDB88DB0-3E25-479E-8306-08D41285DE27}"/>
              </a:ext>
            </a:extLst>
          </p:cNvPr>
          <p:cNvSpPr>
            <a:spLocks noGrp="1"/>
          </p:cNvSpPr>
          <p:nvPr userDrawn="1"/>
        </p:nvSpPr>
        <p:spPr>
          <a:xfrm>
            <a:off x="725063" y="6372098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106000"/>
              </a:lnSpc>
              <a:spcAft>
                <a:spcPts val="800"/>
              </a:spcAft>
            </a:pPr>
            <a:r>
              <a:rPr lang="en-AU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 February </a:t>
            </a:r>
            <a:r>
              <a:rPr lang="en-AU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</a:t>
            </a:r>
            <a:endParaRPr lang="en-A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7" r:id="rId3"/>
    <p:sldLayoutId id="2147483692" r:id="rId4"/>
    <p:sldLayoutId id="2147483696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cap="all">
          <a:solidFill>
            <a:schemeClr val="tx1"/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b="1" kern="1200" cap="none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b="1" kern="1200" cap="none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Elevating work platforms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2800" dirty="0"/>
              <a:t>Elevating Work Platforms (EWPs) include scissor lifts, cherry pickers, boom lifts and travel </a:t>
            </a:r>
            <a:r>
              <a:rPr lang="en-AU" sz="2800" dirty="0" smtClean="0"/>
              <a:t>towers</a:t>
            </a:r>
            <a:endParaRPr lang="en-AU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142" y="3354610"/>
            <a:ext cx="3247797" cy="24984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4712" y="3346295"/>
            <a:ext cx="3242051" cy="24704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2537" y="3346295"/>
            <a:ext cx="3327260" cy="2487071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AD31F3C2-CB6E-4A09-B319-29E3773DF0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4973" y="6323746"/>
            <a:ext cx="649817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89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6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Workbox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71450"/>
            <a:ext cx="6088082" cy="46809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600" dirty="0"/>
              <a:t>A workbox is designed to be supported by a crane, hoist, forklift truck to provide an elevated work area for persons working from the </a:t>
            </a:r>
            <a:r>
              <a:rPr lang="en-AU" sz="2600" dirty="0" smtClean="0"/>
              <a:t>box</a:t>
            </a:r>
            <a:endParaRPr lang="en-AU" sz="2600" dirty="0"/>
          </a:p>
          <a:p>
            <a:pPr marL="0" indent="0">
              <a:buNone/>
            </a:pPr>
            <a:endParaRPr lang="en-AU" sz="600" dirty="0"/>
          </a:p>
          <a:p>
            <a:pPr marL="0" indent="0">
              <a:buNone/>
            </a:pPr>
            <a:r>
              <a:rPr lang="en-AU" sz="2600" dirty="0"/>
              <a:t>Where reasonably practicable, an elevating working platform or scaffold, should be used as an alternative to the </a:t>
            </a:r>
            <a:r>
              <a:rPr lang="en-AU" sz="2600" dirty="0" smtClean="0"/>
              <a:t>workbox</a:t>
            </a:r>
            <a:endParaRPr lang="en-AU" sz="2600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7065" y="1865493"/>
            <a:ext cx="4635335" cy="377958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BB8C414E-73C2-45A1-8CCA-9A55AEE06C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68810" y="6324050"/>
            <a:ext cx="649817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92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Building maintenance units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100" y="2244729"/>
            <a:ext cx="5702893" cy="28022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800" dirty="0"/>
              <a:t>A building maintenance unit is a power-operated suspended working platform that is fixed permanently to a building or </a:t>
            </a:r>
            <a:r>
              <a:rPr lang="en-AU" sz="2800" dirty="0" smtClean="0"/>
              <a:t>structure</a:t>
            </a:r>
            <a:endParaRPr lang="en-AU" sz="2800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1451" y="1572013"/>
            <a:ext cx="4219700" cy="4513081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EA7559D9-B2CD-4B8E-BE99-3B6E4F0C37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4025" y="6326682"/>
            <a:ext cx="649817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72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143000"/>
          </a:xfrm>
        </p:spPr>
        <p:txBody>
          <a:bodyPr>
            <a:normAutofit/>
          </a:bodyPr>
          <a:lstStyle/>
          <a:p>
            <a:r>
              <a:rPr lang="en-AU" dirty="0"/>
              <a:t>Platforms supported by trestle ladders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16978"/>
            <a:ext cx="10972800" cy="2260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800" dirty="0"/>
              <a:t>Trestle ladder scaffolds are only suitable for use at heights greater than two metres when guard rails and toe boards are incorporated to prevent people and material falling off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5806" y="3131417"/>
            <a:ext cx="5272105" cy="2796612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DE5A84FA-D842-4BC3-84E0-AA923F824F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91536" y="6317090"/>
            <a:ext cx="649817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50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4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TF66921596_My invention presentation_AAS_v5" id="{87E5ADC5-22B1-48B6-A377-CC62C9F76903}" vid="{35D6D025-A430-4CAD-B81F-81678F6B39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1DB373-C1A1-4924-9AF2-F04368201509}">
  <ds:schemaRefs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16c05727-aa75-4e4a-9b5f-8a80a1165891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59C8665-7E41-4E8E-957E-307F6F826A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A01955-FFEB-4169-B0BF-D790410D62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My invention presentation</Template>
  <TotalTime>0</TotalTime>
  <Words>125</Words>
  <Application>Microsoft Office PowerPoint</Application>
  <PresentationFormat>Custom</PresentationFormat>
  <Paragraphs>10</Paragraphs>
  <Slides>4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Gallery</vt:lpstr>
      <vt:lpstr>Elevating work platforms</vt:lpstr>
      <vt:lpstr>Workbox</vt:lpstr>
      <vt:lpstr>Building maintenance units</vt:lpstr>
      <vt:lpstr>Platforms supported by trestle ladders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2019-10-17T18:07:54Z</dcterms:created>
  <dcterms:modified xsi:type="dcterms:W3CDTF">2020-02-13T22:25:02Z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