
<file path=[Content_Types].xml><?xml version="1.0" encoding="utf-8"?>
<Types xmlns="http://schemas.openxmlformats.org/package/2006/content-types">
  <Default Extension="png" ContentType="image/png"/>
  <Default Extension="m4a"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4" r:id="rId4"/>
  </p:sldMasterIdLst>
  <p:notesMasterIdLst>
    <p:notesMasterId r:id="rId8"/>
  </p:notesMasterIdLst>
  <p:handoutMasterIdLst>
    <p:handoutMasterId r:id="rId9"/>
  </p:handoutMasterIdLst>
  <p:sldIdLst>
    <p:sldId id="290" r:id="rId5"/>
    <p:sldId id="291" r:id="rId6"/>
    <p:sldId id="29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42"/>
    <a:srgbClr val="E2DED9"/>
    <a:srgbClr val="FDFDFD"/>
    <a:srgbClr val="DEDBD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97" autoAdjust="0"/>
    <p:restoredTop sz="94660" autoAdjust="0"/>
  </p:normalViewPr>
  <p:slideViewPr>
    <p:cSldViewPr snapToGrid="0">
      <p:cViewPr>
        <p:scale>
          <a:sx n="78" d="100"/>
          <a:sy n="78" d="100"/>
        </p:scale>
        <p:origin x="1122"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74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AD81DDF-98D4-498E-A94D-DDD7A807AD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6391BFCE-55A1-4C09-B4B5-9359AD6F4D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E4FA28-26D5-4BDF-9A75-C27596ADE055}" type="datetimeFigureOut">
              <a:rPr lang="en-US" smtClean="0"/>
              <a:t>4/21/2020</a:t>
            </a:fld>
            <a:endParaRPr lang="en-US" dirty="0"/>
          </a:p>
        </p:txBody>
      </p:sp>
      <p:sp>
        <p:nvSpPr>
          <p:cNvPr id="4" name="Footer Placeholder 3">
            <a:extLst>
              <a:ext uri="{FF2B5EF4-FFF2-40B4-BE49-F238E27FC236}">
                <a16:creationId xmlns:a16="http://schemas.microsoft.com/office/drawing/2014/main" xmlns="" id="{4BEEB1F3-97EE-4F0D-B402-E34820EC6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A054877F-A04A-4D6A-A0A8-95CC6E2D2A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507CFE-5866-4B40-8953-42375E9B5DB3}" type="slidenum">
              <a:rPr lang="en-US" smtClean="0"/>
              <a:t>‹#›</a:t>
            </a:fld>
            <a:endParaRPr lang="en-US" dirty="0"/>
          </a:p>
        </p:txBody>
      </p:sp>
    </p:spTree>
    <p:extLst>
      <p:ext uri="{BB962C8B-B14F-4D97-AF65-F5344CB8AC3E}">
        <p14:creationId xmlns:p14="http://schemas.microsoft.com/office/powerpoint/2010/main" val="195525077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E1D6F-8584-4A53-833D-DCA47225B220}" type="datetimeFigureOut">
              <a:rPr lang="en-US" smtClean="0"/>
              <a:t>4/21/2020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3874D-A20A-4B3E-9C12-F524953D5B76}" type="slidenum">
              <a:rPr lang="en-US" smtClean="0"/>
              <a:t>‹#›</a:t>
            </a:fld>
            <a:endParaRPr lang="en-US" dirty="0"/>
          </a:p>
        </p:txBody>
      </p:sp>
    </p:spTree>
    <p:extLst>
      <p:ext uri="{BB962C8B-B14F-4D97-AF65-F5344CB8AC3E}">
        <p14:creationId xmlns:p14="http://schemas.microsoft.com/office/powerpoint/2010/main" val="228530534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14423">
              <a:defRPr>
                <a:solidFill>
                  <a:schemeClr val="tx1"/>
                </a:solidFill>
                <a:latin typeface="Arial" panose="020B0604020202020204" pitchFamily="34" charset="0"/>
                <a:ea typeface="ＭＳ Ｐゴシック" panose="020B0600070205080204" pitchFamily="34" charset="-128"/>
              </a:defRPr>
            </a:lvl1pPr>
            <a:lvl2pPr marL="685817" indent="-263776" defTabSz="914423">
              <a:defRPr>
                <a:solidFill>
                  <a:schemeClr val="tx1"/>
                </a:solidFill>
                <a:latin typeface="Arial" panose="020B0604020202020204" pitchFamily="34" charset="0"/>
                <a:ea typeface="ＭＳ Ｐゴシック" panose="020B0600070205080204" pitchFamily="34" charset="-128"/>
              </a:defRPr>
            </a:lvl2pPr>
            <a:lvl3pPr marL="1055103" indent="-211021" defTabSz="914423">
              <a:defRPr>
                <a:solidFill>
                  <a:schemeClr val="tx1"/>
                </a:solidFill>
                <a:latin typeface="Arial" panose="020B0604020202020204" pitchFamily="34" charset="0"/>
                <a:ea typeface="ＭＳ Ｐゴシック" panose="020B0600070205080204" pitchFamily="34" charset="-128"/>
              </a:defRPr>
            </a:lvl3pPr>
            <a:lvl4pPr marL="1477145" indent="-211021" defTabSz="914423">
              <a:defRPr>
                <a:solidFill>
                  <a:schemeClr val="tx1"/>
                </a:solidFill>
                <a:latin typeface="Arial" panose="020B0604020202020204" pitchFamily="34" charset="0"/>
                <a:ea typeface="ＭＳ Ｐゴシック" panose="020B0600070205080204" pitchFamily="34" charset="-128"/>
              </a:defRPr>
            </a:lvl4pPr>
            <a:lvl5pPr marL="1899186" indent="-211021" defTabSz="914423">
              <a:defRPr>
                <a:solidFill>
                  <a:schemeClr val="tx1"/>
                </a:solidFill>
                <a:latin typeface="Arial" panose="020B0604020202020204" pitchFamily="34" charset="0"/>
                <a:ea typeface="ＭＳ Ｐゴシック" panose="020B0600070205080204" pitchFamily="34" charset="-128"/>
              </a:defRPr>
            </a:lvl5pPr>
            <a:lvl6pPr marL="2321227"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743269"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165310"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587351"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08D638B-FEE1-4201-A02F-45143D1544B6}" type="slidenum">
              <a:rPr lang="en-AU" altLang="en-US"/>
              <a:pPr/>
              <a:t>1</a:t>
            </a:fld>
            <a:endParaRPr lang="en-AU" altLang="en-US"/>
          </a:p>
        </p:txBody>
      </p:sp>
      <p:sp>
        <p:nvSpPr>
          <p:cNvPr id="27651" name="Rectangle 2"/>
          <p:cNvSpPr>
            <a:spLocks noGrp="1" noRot="1" noChangeAspect="1" noChangeArrowheads="1" noTextEdit="1"/>
          </p:cNvSpPr>
          <p:nvPr>
            <p:ph type="sldImg"/>
          </p:nvPr>
        </p:nvSpPr>
        <p:spPr>
          <a:xfrm>
            <a:off x="381000" y="685800"/>
            <a:ext cx="6096000" cy="3429000"/>
          </a:xfrm>
          <a:ln/>
        </p:spPr>
      </p:sp>
      <p:sp>
        <p:nvSpPr>
          <p:cNvPr id="27652" name="Rectangle 3"/>
          <p:cNvSpPr>
            <a:spLocks noGrp="1" noChangeArrowheads="1"/>
          </p:cNvSpPr>
          <p:nvPr>
            <p:ph type="body" idx="1"/>
          </p:nvPr>
        </p:nvSpPr>
        <p:spPr>
          <a:noFill/>
        </p:spPr>
        <p:txBody>
          <a:bodyPr/>
          <a:lstStyle/>
          <a:p>
            <a:pPr eaLnBrk="1" hangingPunct="1">
              <a:lnSpc>
                <a:spcPct val="80000"/>
              </a:lnSpc>
            </a:pPr>
            <a:endParaRPr lang="en-AU" altLang="en-US" sz="700" dirty="0">
              <a:latin typeface="Arial Narrow" panose="020B0606020202030204" pitchFamily="34" charset="0"/>
            </a:endParaRPr>
          </a:p>
          <a:p>
            <a:pPr eaLnBrk="1" hangingPunct="1">
              <a:lnSpc>
                <a:spcPct val="80000"/>
              </a:lnSpc>
            </a:pPr>
            <a:r>
              <a:rPr lang="en-AU" altLang="en-US" sz="700" dirty="0">
                <a:latin typeface="Arial Narrow" panose="020B0606020202030204" pitchFamily="34" charset="0"/>
              </a:rPr>
              <a:t>Each PCBU is required to  consult with their workers and each other in matters affecting work standards, rules and procedures that affects the health and safety of workers.  </a:t>
            </a:r>
          </a:p>
          <a:p>
            <a:pPr eaLnBrk="1" hangingPunct="1">
              <a:lnSpc>
                <a:spcPct val="80000"/>
              </a:lnSpc>
            </a:pPr>
            <a:r>
              <a:rPr lang="en-AU" altLang="en-US" sz="700" dirty="0">
                <a:latin typeface="Arial Narrow" panose="020B0606020202030204" pitchFamily="34" charset="0"/>
              </a:rPr>
              <a:t>Also, it may not be reasonably practicable to consult with workers who are on extended leave. However, it would be appropriate to ensure that these workers are kept informed about any matters that may affect their health and safety when they return to work. </a:t>
            </a:r>
          </a:p>
          <a:p>
            <a:pPr eaLnBrk="1" hangingPunct="1">
              <a:lnSpc>
                <a:spcPct val="80000"/>
              </a:lnSpc>
            </a:pPr>
            <a:endParaRPr lang="en-AU" altLang="en-US" sz="700" dirty="0">
              <a:latin typeface="Arial Narrow" panose="020B0606020202030204" pitchFamily="34" charset="0"/>
            </a:endParaRPr>
          </a:p>
          <a:p>
            <a:pPr eaLnBrk="1" hangingPunct="1">
              <a:lnSpc>
                <a:spcPct val="80000"/>
              </a:lnSpc>
              <a:buFontTx/>
              <a:buChar char="•"/>
            </a:pPr>
            <a:r>
              <a:rPr lang="en-AU" altLang="en-US" sz="700" b="1" dirty="0">
                <a:latin typeface="Arial Narrow" panose="020B0606020202030204" pitchFamily="34" charset="0"/>
              </a:rPr>
              <a:t>  HSRs can be shared between PCBUs</a:t>
            </a:r>
          </a:p>
          <a:p>
            <a:pPr eaLnBrk="1" hangingPunct="1">
              <a:lnSpc>
                <a:spcPct val="80000"/>
              </a:lnSpc>
              <a:buFontTx/>
              <a:buChar char="•"/>
            </a:pPr>
            <a:r>
              <a:rPr lang="en-AU" altLang="en-US" sz="700" dirty="0">
                <a:latin typeface="Arial Narrow" panose="020B0606020202030204" pitchFamily="34" charset="0"/>
              </a:rPr>
              <a:t>  Consultation involves </a:t>
            </a:r>
            <a:r>
              <a:rPr lang="en-AU" altLang="en-US" sz="700" b="1" dirty="0">
                <a:latin typeface="Arial Narrow" panose="020B0606020202030204" pitchFamily="34" charset="0"/>
              </a:rPr>
              <a:t>sharing of relevant information</a:t>
            </a:r>
            <a:r>
              <a:rPr lang="en-AU" altLang="en-US" sz="700" dirty="0">
                <a:latin typeface="Arial Narrow" panose="020B0606020202030204" pitchFamily="34" charset="0"/>
              </a:rPr>
              <a:t> </a:t>
            </a:r>
          </a:p>
          <a:p>
            <a:pPr eaLnBrk="1" hangingPunct="1">
              <a:lnSpc>
                <a:spcPct val="80000"/>
              </a:lnSpc>
              <a:buFontTx/>
              <a:buChar char="•"/>
            </a:pPr>
            <a:r>
              <a:rPr lang="en-AU" altLang="en-US" sz="700" b="1" dirty="0">
                <a:latin typeface="Arial Narrow" panose="020B0606020202030204" pitchFamily="34" charset="0"/>
              </a:rPr>
              <a:t>Cooperation and coordination</a:t>
            </a:r>
            <a:r>
              <a:rPr lang="en-AU" altLang="en-US" sz="700" dirty="0">
                <a:latin typeface="Arial Narrow" panose="020B0606020202030204" pitchFamily="34" charset="0"/>
              </a:rPr>
              <a:t> could involve the planning and coordination of activities.</a:t>
            </a:r>
          </a:p>
          <a:p>
            <a:pPr eaLnBrk="1" hangingPunct="1">
              <a:lnSpc>
                <a:spcPct val="80000"/>
              </a:lnSpc>
              <a:buFontTx/>
              <a:buChar char="•"/>
            </a:pPr>
            <a:r>
              <a:rPr lang="en-AU" altLang="en-US" sz="700" dirty="0">
                <a:latin typeface="Arial Narrow" panose="020B0606020202030204" pitchFamily="34" charset="0"/>
              </a:rPr>
              <a:t>  PCBUs are not expected to do the impossible, but are required to take a proactive and sensible approach to consultation. </a:t>
            </a:r>
          </a:p>
          <a:p>
            <a:pPr eaLnBrk="1" hangingPunct="1">
              <a:lnSpc>
                <a:spcPct val="80000"/>
              </a:lnSpc>
            </a:pPr>
            <a:r>
              <a:rPr lang="en-AU" altLang="en-US" sz="700" dirty="0">
                <a:latin typeface="Arial Narrow" panose="020B0606020202030204" pitchFamily="34" charset="0"/>
              </a:rPr>
              <a:t>  </a:t>
            </a:r>
            <a:r>
              <a:rPr lang="en-AU" altLang="en-US" sz="700" b="1" dirty="0">
                <a:latin typeface="Arial Narrow" panose="020B0606020202030204" pitchFamily="34" charset="0"/>
              </a:rPr>
              <a:t> </a:t>
            </a:r>
            <a:endParaRPr lang="en-AU" altLang="en-US" sz="700" dirty="0">
              <a:latin typeface="Arial Narrow" panose="020B0606020202030204" pitchFamily="34" charset="0"/>
            </a:endParaRPr>
          </a:p>
          <a:p>
            <a:pPr eaLnBrk="1" hangingPunct="1">
              <a:lnSpc>
                <a:spcPct val="80000"/>
              </a:lnSpc>
            </a:pPr>
            <a:r>
              <a:rPr lang="en-AU" altLang="en-US" sz="700" b="1" dirty="0">
                <a:latin typeface="Arial Narrow" panose="020B0606020202030204" pitchFamily="34" charset="0"/>
              </a:rPr>
              <a:t>Factors which will affect how consultation is undertaken</a:t>
            </a:r>
            <a:r>
              <a:rPr lang="en-AU" altLang="en-US" sz="700" dirty="0">
                <a:latin typeface="Arial Narrow" panose="020B0606020202030204" pitchFamily="34" charset="0"/>
              </a:rPr>
              <a:t> could include:</a:t>
            </a:r>
          </a:p>
          <a:p>
            <a:pPr eaLnBrk="1" hangingPunct="1">
              <a:lnSpc>
                <a:spcPct val="80000"/>
              </a:lnSpc>
              <a:buFontTx/>
              <a:buChar char="•"/>
            </a:pPr>
            <a:r>
              <a:rPr lang="en-AU" altLang="en-US" sz="700" dirty="0">
                <a:latin typeface="Arial Narrow" panose="020B0606020202030204" pitchFamily="34" charset="0"/>
              </a:rPr>
              <a:t>  nature of the decision or action, including the urgency to make a decision or take action; </a:t>
            </a:r>
          </a:p>
          <a:p>
            <a:pPr eaLnBrk="1" hangingPunct="1">
              <a:lnSpc>
                <a:spcPct val="80000"/>
              </a:lnSpc>
              <a:buFontTx/>
              <a:buChar char="•"/>
            </a:pPr>
            <a:r>
              <a:rPr lang="en-AU" altLang="en-US" sz="700" dirty="0">
                <a:latin typeface="Arial Narrow" panose="020B0606020202030204" pitchFamily="34" charset="0"/>
              </a:rPr>
              <a:t>  availability of the relevant workers and any health and safety representatives;</a:t>
            </a:r>
          </a:p>
          <a:p>
            <a:pPr eaLnBrk="1" hangingPunct="1">
              <a:lnSpc>
                <a:spcPct val="80000"/>
              </a:lnSpc>
              <a:buFontTx/>
              <a:buChar char="•"/>
            </a:pPr>
            <a:r>
              <a:rPr lang="en-AU" altLang="en-US" sz="700" dirty="0">
                <a:latin typeface="Arial Narrow" panose="020B0606020202030204" pitchFamily="34" charset="0"/>
              </a:rPr>
              <a:t>  work arrangements, such as shift work and remote work; and </a:t>
            </a:r>
          </a:p>
          <a:p>
            <a:pPr eaLnBrk="1" hangingPunct="1">
              <a:lnSpc>
                <a:spcPct val="80000"/>
              </a:lnSpc>
              <a:buFontTx/>
              <a:buChar char="•"/>
            </a:pPr>
            <a:r>
              <a:rPr lang="en-AU" altLang="en-US" sz="700" dirty="0">
                <a:latin typeface="Arial Narrow" panose="020B0606020202030204" pitchFamily="34" charset="0"/>
              </a:rPr>
              <a:t>  characteristics of the workers, including languages spoken and literacy levels. </a:t>
            </a:r>
          </a:p>
          <a:p>
            <a:pPr eaLnBrk="1" hangingPunct="1">
              <a:lnSpc>
                <a:spcPct val="80000"/>
              </a:lnSpc>
              <a:buFontTx/>
              <a:buChar char="•"/>
            </a:pPr>
            <a:endParaRPr lang="en-AU" altLang="en-US" sz="700" dirty="0">
              <a:latin typeface="Arial Narrow" panose="020B0606020202030204" pitchFamily="34" charset="0"/>
            </a:endParaRPr>
          </a:p>
          <a:p>
            <a:pPr eaLnBrk="1" hangingPunct="1">
              <a:lnSpc>
                <a:spcPct val="80000"/>
              </a:lnSpc>
            </a:pPr>
            <a:endParaRPr lang="en-AU" altLang="en-US" sz="700" dirty="0"/>
          </a:p>
        </p:txBody>
      </p:sp>
    </p:spTree>
    <p:extLst>
      <p:ext uri="{BB962C8B-B14F-4D97-AF65-F5344CB8AC3E}">
        <p14:creationId xmlns:p14="http://schemas.microsoft.com/office/powerpoint/2010/main" val="1610262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14423">
              <a:defRPr>
                <a:solidFill>
                  <a:schemeClr val="tx1"/>
                </a:solidFill>
                <a:latin typeface="Arial" panose="020B0604020202020204" pitchFamily="34" charset="0"/>
                <a:ea typeface="ＭＳ Ｐゴシック" panose="020B0600070205080204" pitchFamily="34" charset="-128"/>
              </a:defRPr>
            </a:lvl1pPr>
            <a:lvl2pPr marL="685817" indent="-263776" defTabSz="914423">
              <a:defRPr>
                <a:solidFill>
                  <a:schemeClr val="tx1"/>
                </a:solidFill>
                <a:latin typeface="Arial" panose="020B0604020202020204" pitchFamily="34" charset="0"/>
                <a:ea typeface="ＭＳ Ｐゴシック" panose="020B0600070205080204" pitchFamily="34" charset="-128"/>
              </a:defRPr>
            </a:lvl2pPr>
            <a:lvl3pPr marL="1055103" indent="-211021" defTabSz="914423">
              <a:defRPr>
                <a:solidFill>
                  <a:schemeClr val="tx1"/>
                </a:solidFill>
                <a:latin typeface="Arial" panose="020B0604020202020204" pitchFamily="34" charset="0"/>
                <a:ea typeface="ＭＳ Ｐゴシック" panose="020B0600070205080204" pitchFamily="34" charset="-128"/>
              </a:defRPr>
            </a:lvl3pPr>
            <a:lvl4pPr marL="1477145" indent="-211021" defTabSz="914423">
              <a:defRPr>
                <a:solidFill>
                  <a:schemeClr val="tx1"/>
                </a:solidFill>
                <a:latin typeface="Arial" panose="020B0604020202020204" pitchFamily="34" charset="0"/>
                <a:ea typeface="ＭＳ Ｐゴシック" panose="020B0600070205080204" pitchFamily="34" charset="-128"/>
              </a:defRPr>
            </a:lvl4pPr>
            <a:lvl5pPr marL="1899186" indent="-211021" defTabSz="914423">
              <a:defRPr>
                <a:solidFill>
                  <a:schemeClr val="tx1"/>
                </a:solidFill>
                <a:latin typeface="Arial" panose="020B0604020202020204" pitchFamily="34" charset="0"/>
                <a:ea typeface="ＭＳ Ｐゴシック" panose="020B0600070205080204" pitchFamily="34" charset="-128"/>
              </a:defRPr>
            </a:lvl5pPr>
            <a:lvl6pPr marL="2321227"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743269"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165310"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587351"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6E53C25-8C04-4A53-8F2C-624D55C0C78A}" type="slidenum">
              <a:rPr lang="en-AU" altLang="en-US"/>
              <a:pPr/>
              <a:t>2</a:t>
            </a:fld>
            <a:endParaRPr lang="en-AU" altLang="en-US"/>
          </a:p>
        </p:txBody>
      </p:sp>
      <p:sp>
        <p:nvSpPr>
          <p:cNvPr id="29699" name="Rectangle 2"/>
          <p:cNvSpPr>
            <a:spLocks noGrp="1" noRot="1" noChangeAspect="1" noChangeArrowheads="1" noTextEdit="1"/>
          </p:cNvSpPr>
          <p:nvPr>
            <p:ph type="sldImg"/>
          </p:nvPr>
        </p:nvSpPr>
        <p:spPr>
          <a:xfrm>
            <a:off x="381000" y="685800"/>
            <a:ext cx="6096000" cy="3429000"/>
          </a:xfrm>
          <a:ln/>
        </p:spPr>
      </p:sp>
      <p:sp>
        <p:nvSpPr>
          <p:cNvPr id="29700" name="Rectangle 3"/>
          <p:cNvSpPr>
            <a:spLocks noGrp="1" noChangeArrowheads="1"/>
          </p:cNvSpPr>
          <p:nvPr>
            <p:ph type="body" idx="1"/>
          </p:nvPr>
        </p:nvSpPr>
        <p:spPr>
          <a:noFill/>
        </p:spPr>
        <p:txBody>
          <a:bodyPr/>
          <a:lstStyle/>
          <a:p>
            <a:pPr eaLnBrk="1" hangingPunct="1"/>
            <a:r>
              <a:rPr lang="en-AU" altLang="en-US" dirty="0">
                <a:latin typeface="Arial Narrow" panose="020B0606020202030204" pitchFamily="34" charset="0"/>
              </a:rPr>
              <a:t>This  shows an example as to how consultation may occur between duty holders that are present or have workers present at a particular workplace.</a:t>
            </a:r>
          </a:p>
          <a:p>
            <a:pPr eaLnBrk="1" hangingPunct="1"/>
            <a:endParaRPr lang="en-AU" altLang="en-US" dirty="0"/>
          </a:p>
        </p:txBody>
      </p:sp>
    </p:spTree>
    <p:extLst>
      <p:ext uri="{BB962C8B-B14F-4D97-AF65-F5344CB8AC3E}">
        <p14:creationId xmlns:p14="http://schemas.microsoft.com/office/powerpoint/2010/main" val="2558584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14423">
              <a:defRPr>
                <a:solidFill>
                  <a:schemeClr val="tx1"/>
                </a:solidFill>
                <a:latin typeface="Arial" panose="020B0604020202020204" pitchFamily="34" charset="0"/>
                <a:ea typeface="ＭＳ Ｐゴシック" panose="020B0600070205080204" pitchFamily="34" charset="-128"/>
              </a:defRPr>
            </a:lvl1pPr>
            <a:lvl2pPr marL="685817" indent="-263776" defTabSz="914423">
              <a:defRPr>
                <a:solidFill>
                  <a:schemeClr val="tx1"/>
                </a:solidFill>
                <a:latin typeface="Arial" panose="020B0604020202020204" pitchFamily="34" charset="0"/>
                <a:ea typeface="ＭＳ Ｐゴシック" panose="020B0600070205080204" pitchFamily="34" charset="-128"/>
              </a:defRPr>
            </a:lvl2pPr>
            <a:lvl3pPr marL="1055103" indent="-211021" defTabSz="914423">
              <a:defRPr>
                <a:solidFill>
                  <a:schemeClr val="tx1"/>
                </a:solidFill>
                <a:latin typeface="Arial" panose="020B0604020202020204" pitchFamily="34" charset="0"/>
                <a:ea typeface="ＭＳ Ｐゴシック" panose="020B0600070205080204" pitchFamily="34" charset="-128"/>
              </a:defRPr>
            </a:lvl3pPr>
            <a:lvl4pPr marL="1477145" indent="-211021" defTabSz="914423">
              <a:defRPr>
                <a:solidFill>
                  <a:schemeClr val="tx1"/>
                </a:solidFill>
                <a:latin typeface="Arial" panose="020B0604020202020204" pitchFamily="34" charset="0"/>
                <a:ea typeface="ＭＳ Ｐゴシック" panose="020B0600070205080204" pitchFamily="34" charset="-128"/>
              </a:defRPr>
            </a:lvl4pPr>
            <a:lvl5pPr marL="1899186" indent="-211021" defTabSz="914423">
              <a:defRPr>
                <a:solidFill>
                  <a:schemeClr val="tx1"/>
                </a:solidFill>
                <a:latin typeface="Arial" panose="020B0604020202020204" pitchFamily="34" charset="0"/>
                <a:ea typeface="ＭＳ Ｐゴシック" panose="020B0600070205080204" pitchFamily="34" charset="-128"/>
              </a:defRPr>
            </a:lvl5pPr>
            <a:lvl6pPr marL="2321227"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743269"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165310"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587351"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9774FF9-99CC-423F-88EA-9391C7F2ECBB}" type="slidenum">
              <a:rPr lang="en-AU" altLang="en-US"/>
              <a:pPr/>
              <a:t>3</a:t>
            </a:fld>
            <a:endParaRPr lang="en-AU" altLang="en-US"/>
          </a:p>
        </p:txBody>
      </p:sp>
      <p:sp>
        <p:nvSpPr>
          <p:cNvPr id="33795" name="Rectangle 2"/>
          <p:cNvSpPr>
            <a:spLocks noGrp="1" noRot="1" noChangeAspect="1" noChangeArrowheads="1" noTextEdit="1"/>
          </p:cNvSpPr>
          <p:nvPr>
            <p:ph type="sldImg"/>
          </p:nvPr>
        </p:nvSpPr>
        <p:spPr>
          <a:xfrm>
            <a:off x="381000" y="685800"/>
            <a:ext cx="6096000" cy="3429000"/>
          </a:xfrm>
          <a:ln/>
        </p:spPr>
      </p:sp>
      <p:sp>
        <p:nvSpPr>
          <p:cNvPr id="33796" name="Rectangle 3"/>
          <p:cNvSpPr>
            <a:spLocks noGrp="1" noChangeArrowheads="1"/>
          </p:cNvSpPr>
          <p:nvPr>
            <p:ph type="body" idx="1"/>
          </p:nvPr>
        </p:nvSpPr>
        <p:spPr>
          <a:noFill/>
        </p:spPr>
        <p:txBody>
          <a:bodyPr/>
          <a:lstStyle/>
          <a:p>
            <a:pPr eaLnBrk="1" hangingPunct="1">
              <a:lnSpc>
                <a:spcPct val="80000"/>
              </a:lnSpc>
            </a:pPr>
            <a:endParaRPr lang="en-AU" altLang="en-US" sz="700" dirty="0"/>
          </a:p>
        </p:txBody>
      </p:sp>
    </p:spTree>
    <p:extLst>
      <p:ext uri="{BB962C8B-B14F-4D97-AF65-F5344CB8AC3E}">
        <p14:creationId xmlns:p14="http://schemas.microsoft.com/office/powerpoint/2010/main" val="1710341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7464" y="125423"/>
            <a:ext cx="8637073" cy="2541431"/>
          </a:xfrm>
        </p:spPr>
        <p:txBody>
          <a:bodyPr bIns="0" anchor="b">
            <a:normAutofit/>
          </a:bodyPr>
          <a:lstStyle>
            <a:lvl1pPr algn="l">
              <a:defRPr sz="4400"/>
            </a:lvl1pPr>
          </a:lstStyle>
          <a:p>
            <a:r>
              <a:rPr lang="en-US" noProof="0" dirty="0"/>
              <a:t>Click to edit Master title style</a:t>
            </a:r>
          </a:p>
        </p:txBody>
      </p:sp>
      <p:sp>
        <p:nvSpPr>
          <p:cNvPr id="3" name="Subtitle 2"/>
          <p:cNvSpPr>
            <a:spLocks noGrp="1"/>
          </p:cNvSpPr>
          <p:nvPr>
            <p:ph type="subTitle" idx="1"/>
          </p:nvPr>
        </p:nvSpPr>
        <p:spPr>
          <a:xfrm>
            <a:off x="1777464"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cxnSp>
        <p:nvCxnSpPr>
          <p:cNvPr id="15" name="Straight Connector 14"/>
          <p:cNvCxnSpPr/>
          <p:nvPr/>
        </p:nvCxnSpPr>
        <p:spPr>
          <a:xfrm>
            <a:off x="1777464"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Slide Number Placeholder 4"/>
          <p:cNvSpPr>
            <a:spLocks noGrp="1"/>
          </p:cNvSpPr>
          <p:nvPr>
            <p:ph type="sldNum" sz="quarter" idx="4"/>
          </p:nvPr>
        </p:nvSpPr>
        <p:spPr>
          <a:xfrm>
            <a:off x="10515600" y="6315844"/>
            <a:ext cx="829056" cy="405631"/>
          </a:xfrm>
          <a:prstGeom prst="rect">
            <a:avLst/>
          </a:prstGeom>
        </p:spPr>
        <p:txBody>
          <a:bodyPr vert="horz" lIns="91440" tIns="45720" rIns="91440" bIns="45720" rtlCol="0" anchor="ctr"/>
          <a:lstStyle>
            <a:lvl1pPr algn="r">
              <a:defRPr sz="1200">
                <a:solidFill>
                  <a:schemeClr val="tx1">
                    <a:tint val="75000"/>
                  </a:schemeClr>
                </a:solidFill>
              </a:defRPr>
            </a:lvl1pPr>
          </a:lstStyle>
          <a:p>
            <a:fld id="{C5436F02-7D71-4E9C-804A-36B671E9A855}" type="slidenum">
              <a:rPr lang="en-AU" smtClean="0"/>
              <a:t>‹#›</a:t>
            </a:fld>
            <a:endParaRPr lang="en-AU" dirty="0"/>
          </a:p>
        </p:txBody>
      </p:sp>
    </p:spTree>
    <p:extLst>
      <p:ext uri="{BB962C8B-B14F-4D97-AF65-F5344CB8AC3E}">
        <p14:creationId xmlns:p14="http://schemas.microsoft.com/office/powerpoint/2010/main" val="956400441"/>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33" name="Straight Connector 32"/>
          <p:cNvCxnSpPr/>
          <p:nvPr/>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Title 5">
            <a:extLst>
              <a:ext uri="{FF2B5EF4-FFF2-40B4-BE49-F238E27FC236}">
                <a16:creationId xmlns:a16="http://schemas.microsoft.com/office/drawing/2014/main" xmlns="" id="{C414FF1F-6558-4E39-87DB-276E44F5477C}"/>
              </a:ext>
            </a:extLst>
          </p:cNvPr>
          <p:cNvSpPr>
            <a:spLocks noGrp="1"/>
          </p:cNvSpPr>
          <p:nvPr>
            <p:ph type="title"/>
          </p:nvPr>
        </p:nvSpPr>
        <p:spPr>
          <a:xfrm>
            <a:off x="1294363" y="436394"/>
            <a:ext cx="9603275" cy="1049235"/>
          </a:xfrm>
        </p:spPr>
        <p:txBody>
          <a:bodyPr>
            <a:normAutofit/>
          </a:bodyPr>
          <a:lstStyle>
            <a:lvl1pPr algn="ctr">
              <a:defRPr sz="3600"/>
            </a:lvl1pPr>
          </a:lstStyle>
          <a:p>
            <a:r>
              <a:rPr lang="en-US" noProof="0" dirty="0"/>
              <a:t>Click to edit Master title style</a:t>
            </a:r>
          </a:p>
        </p:txBody>
      </p:sp>
      <p:sp>
        <p:nvSpPr>
          <p:cNvPr id="8" name="Slide Number Placeholder 4"/>
          <p:cNvSpPr>
            <a:spLocks noGrp="1"/>
          </p:cNvSpPr>
          <p:nvPr>
            <p:ph type="sldNum" sz="quarter" idx="4"/>
          </p:nvPr>
        </p:nvSpPr>
        <p:spPr>
          <a:xfrm>
            <a:off x="10515600" y="6315844"/>
            <a:ext cx="829056" cy="405631"/>
          </a:xfrm>
          <a:prstGeom prst="rect">
            <a:avLst/>
          </a:prstGeom>
        </p:spPr>
        <p:txBody>
          <a:bodyPr vert="horz" lIns="91440" tIns="45720" rIns="91440" bIns="45720" rtlCol="0" anchor="ctr"/>
          <a:lstStyle>
            <a:lvl1pPr algn="r">
              <a:defRPr sz="1200">
                <a:solidFill>
                  <a:schemeClr val="tx1">
                    <a:tint val="75000"/>
                  </a:schemeClr>
                </a:solidFill>
              </a:defRPr>
            </a:lvl1pPr>
          </a:lstStyle>
          <a:p>
            <a:fld id="{C5436F02-7D71-4E9C-804A-36B671E9A855}" type="slidenum">
              <a:rPr lang="en-AU" smtClean="0"/>
              <a:t>‹#›</a:t>
            </a:fld>
            <a:endParaRPr lang="en-AU" dirty="0"/>
          </a:p>
        </p:txBody>
      </p:sp>
    </p:spTree>
    <p:extLst>
      <p:ext uri="{BB962C8B-B14F-4D97-AF65-F5344CB8AC3E}">
        <p14:creationId xmlns:p14="http://schemas.microsoft.com/office/powerpoint/2010/main" val="356888672"/>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xmlns=""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xmlns="" id="{3DF0054B-B64C-418E-A1B8-428EE4A1DB50}"/>
              </a:ext>
            </a:extLst>
          </p:cNvPr>
          <p:cNvSpPr>
            <a:spLocks noGrp="1"/>
          </p:cNvSpPr>
          <p:nvPr>
            <p:ph type="title"/>
          </p:nvPr>
        </p:nvSpPr>
        <p:spPr>
          <a:xfrm>
            <a:off x="1294363" y="460144"/>
            <a:ext cx="9603275" cy="1049235"/>
          </a:xfrm>
        </p:spPr>
        <p:txBody>
          <a:bodyPr>
            <a:normAutofit/>
          </a:bodyPr>
          <a:lstStyle>
            <a:lvl1pPr algn="ctr">
              <a:defRPr sz="3600"/>
            </a:lvl1pPr>
          </a:lstStyle>
          <a:p>
            <a:r>
              <a:rPr lang="en-US" noProof="0" dirty="0"/>
              <a:t>Click to edit Master title style</a:t>
            </a:r>
          </a:p>
        </p:txBody>
      </p:sp>
      <p:sp>
        <p:nvSpPr>
          <p:cNvPr id="6" name="Text Placeholder 5">
            <a:extLst>
              <a:ext uri="{FF2B5EF4-FFF2-40B4-BE49-F238E27FC236}">
                <a16:creationId xmlns:a16="http://schemas.microsoft.com/office/drawing/2014/main" xmlns="" id="{A5A680F6-C147-410B-94DF-19850752D7DF}"/>
              </a:ext>
            </a:extLst>
          </p:cNvPr>
          <p:cNvSpPr>
            <a:spLocks noGrp="1"/>
          </p:cNvSpPr>
          <p:nvPr>
            <p:ph type="body" sz="quarter" idx="12"/>
          </p:nvPr>
        </p:nvSpPr>
        <p:spPr>
          <a:xfrm>
            <a:off x="1694656" y="1865037"/>
            <a:ext cx="8802688" cy="3127927"/>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grpSp>
        <p:nvGrpSpPr>
          <p:cNvPr id="9" name="Group 8">
            <a:extLst>
              <a:ext uri="{FF2B5EF4-FFF2-40B4-BE49-F238E27FC236}">
                <a16:creationId xmlns:a16="http://schemas.microsoft.com/office/drawing/2014/main" xmlns="" id="{470C3713-5445-470D-B104-96BF65FDD9E9}"/>
              </a:ext>
            </a:extLst>
          </p:cNvPr>
          <p:cNvGrpSpPr/>
          <p:nvPr userDrawn="1"/>
        </p:nvGrpSpPr>
        <p:grpSpPr>
          <a:xfrm>
            <a:off x="4718304" y="6322427"/>
            <a:ext cx="2597785" cy="399415"/>
            <a:chOff x="2882265" y="0"/>
            <a:chExt cx="2598086" cy="451669"/>
          </a:xfrm>
        </p:grpSpPr>
        <p:pic>
          <p:nvPicPr>
            <p:cNvPr id="10" name="Picture 9" descr="A picture containing building&#10;&#10;Description automatically generated">
              <a:extLst>
                <a:ext uri="{FF2B5EF4-FFF2-40B4-BE49-F238E27FC236}">
                  <a16:creationId xmlns:a16="http://schemas.microsoft.com/office/drawing/2014/main" xmlns="" id="{B93D3865-1DCC-42FB-907F-9495F94A7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2265" y="75278"/>
              <a:ext cx="302547" cy="302547"/>
            </a:xfrm>
            <a:prstGeom prst="rect">
              <a:avLst/>
            </a:prstGeom>
          </p:spPr>
        </p:pic>
        <p:sp>
          <p:nvSpPr>
            <p:cNvPr id="11" name="TextBox 7">
              <a:extLst>
                <a:ext uri="{FF2B5EF4-FFF2-40B4-BE49-F238E27FC236}">
                  <a16:creationId xmlns:a16="http://schemas.microsoft.com/office/drawing/2014/main" xmlns="" id="{6B6D3960-23C1-4409-83A8-7499C7F0537E}"/>
                </a:ext>
              </a:extLst>
            </p:cNvPr>
            <p:cNvSpPr txBox="1"/>
            <p:nvPr userDrawn="1"/>
          </p:nvSpPr>
          <p:spPr>
            <a:xfrm>
              <a:off x="3184826" y="0"/>
              <a:ext cx="2295525" cy="451669"/>
            </a:xfrm>
            <a:prstGeom prst="rect">
              <a:avLst/>
            </a:prstGeom>
            <a:noFill/>
          </p:spPr>
          <p:txBody>
            <a:bodyPr wrap="square" rtlCol="0">
              <a:noAutofit/>
            </a:bodyPr>
            <a:lstStyle/>
            <a:p>
              <a:pPr algn="ctr" eaLnBrk="0" fontAlgn="base" hangingPunct="0">
                <a:lnSpc>
                  <a:spcPct val="105000"/>
                </a:lnSpc>
                <a:spcAft>
                  <a:spcPts val="800"/>
                </a:spcAft>
              </a:pPr>
              <a:r>
                <a:rPr lang="en-AU"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Achieve Best Practice</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Slide Number Placeholder 4"/>
          <p:cNvSpPr>
            <a:spLocks noGrp="1"/>
          </p:cNvSpPr>
          <p:nvPr>
            <p:ph type="sldNum" sz="quarter" idx="4"/>
          </p:nvPr>
        </p:nvSpPr>
        <p:spPr>
          <a:xfrm>
            <a:off x="10515600" y="6315844"/>
            <a:ext cx="829056" cy="405631"/>
          </a:xfrm>
          <a:prstGeom prst="rect">
            <a:avLst/>
          </a:prstGeom>
        </p:spPr>
        <p:txBody>
          <a:bodyPr vert="horz" lIns="91440" tIns="45720" rIns="91440" bIns="45720" rtlCol="0" anchor="ctr"/>
          <a:lstStyle>
            <a:lvl1pPr algn="r">
              <a:defRPr sz="1200">
                <a:solidFill>
                  <a:schemeClr val="tx1">
                    <a:tint val="75000"/>
                  </a:schemeClr>
                </a:solidFill>
              </a:defRPr>
            </a:lvl1pPr>
          </a:lstStyle>
          <a:p>
            <a:fld id="{C5436F02-7D71-4E9C-804A-36B671E9A855}" type="slidenum">
              <a:rPr lang="en-AU" smtClean="0"/>
              <a:t>‹#›</a:t>
            </a:fld>
            <a:endParaRPr lang="en-AU" dirty="0"/>
          </a:p>
        </p:txBody>
      </p:sp>
    </p:spTree>
    <p:extLst>
      <p:ext uri="{BB962C8B-B14F-4D97-AF65-F5344CB8AC3E}">
        <p14:creationId xmlns:p14="http://schemas.microsoft.com/office/powerpoint/2010/main" val="4010242303"/>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5246" y="1645522"/>
            <a:ext cx="5807176" cy="3840852"/>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290909" y="1645522"/>
            <a:ext cx="3600000" cy="383672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cxnSp>
        <p:nvCxnSpPr>
          <p:cNvPr id="9" name="Straight Connector 8">
            <a:extLst>
              <a:ext uri="{FF2B5EF4-FFF2-40B4-BE49-F238E27FC236}">
                <a16:creationId xmlns:a16="http://schemas.microsoft.com/office/drawing/2014/main" xmlns=""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xmlns="" id="{1B74F78C-6D32-47C3-ABB2-6E7092A9C4A3}"/>
              </a:ext>
            </a:extLst>
          </p:cNvPr>
          <p:cNvSpPr>
            <a:spLocks noGrp="1"/>
          </p:cNvSpPr>
          <p:nvPr>
            <p:ph type="title"/>
          </p:nvPr>
        </p:nvSpPr>
        <p:spPr>
          <a:xfrm>
            <a:off x="1294363" y="448269"/>
            <a:ext cx="9603275" cy="1049235"/>
          </a:xfrm>
        </p:spPr>
        <p:txBody>
          <a:bodyPr>
            <a:normAutofit/>
          </a:bodyPr>
          <a:lstStyle>
            <a:lvl1pPr algn="ctr">
              <a:defRPr sz="3600"/>
            </a:lvl1pPr>
          </a:lstStyle>
          <a:p>
            <a:r>
              <a:rPr lang="en-US" noProof="0" dirty="0"/>
              <a:t>Click to edit Master title style</a:t>
            </a:r>
          </a:p>
        </p:txBody>
      </p:sp>
      <p:grpSp>
        <p:nvGrpSpPr>
          <p:cNvPr id="10" name="Group 9">
            <a:extLst>
              <a:ext uri="{FF2B5EF4-FFF2-40B4-BE49-F238E27FC236}">
                <a16:creationId xmlns:a16="http://schemas.microsoft.com/office/drawing/2014/main" xmlns="" id="{470C3713-5445-470D-B104-96BF65FDD9E9}"/>
              </a:ext>
            </a:extLst>
          </p:cNvPr>
          <p:cNvGrpSpPr/>
          <p:nvPr userDrawn="1"/>
        </p:nvGrpSpPr>
        <p:grpSpPr>
          <a:xfrm>
            <a:off x="4718304" y="6322427"/>
            <a:ext cx="2597785" cy="399415"/>
            <a:chOff x="2882265" y="0"/>
            <a:chExt cx="2598086" cy="451669"/>
          </a:xfrm>
        </p:grpSpPr>
        <p:pic>
          <p:nvPicPr>
            <p:cNvPr id="11" name="Picture 10" descr="A picture containing building&#10;&#10;Description automatically generated">
              <a:extLst>
                <a:ext uri="{FF2B5EF4-FFF2-40B4-BE49-F238E27FC236}">
                  <a16:creationId xmlns:a16="http://schemas.microsoft.com/office/drawing/2014/main" xmlns="" id="{B93D3865-1DCC-42FB-907F-9495F94A7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2265" y="75278"/>
              <a:ext cx="302547" cy="302547"/>
            </a:xfrm>
            <a:prstGeom prst="rect">
              <a:avLst/>
            </a:prstGeom>
          </p:spPr>
        </p:pic>
        <p:sp>
          <p:nvSpPr>
            <p:cNvPr id="12" name="TextBox 7">
              <a:extLst>
                <a:ext uri="{FF2B5EF4-FFF2-40B4-BE49-F238E27FC236}">
                  <a16:creationId xmlns:a16="http://schemas.microsoft.com/office/drawing/2014/main" xmlns="" id="{6B6D3960-23C1-4409-83A8-7499C7F0537E}"/>
                </a:ext>
              </a:extLst>
            </p:cNvPr>
            <p:cNvSpPr txBox="1"/>
            <p:nvPr userDrawn="1"/>
          </p:nvSpPr>
          <p:spPr>
            <a:xfrm>
              <a:off x="3184826" y="0"/>
              <a:ext cx="2295525" cy="451669"/>
            </a:xfrm>
            <a:prstGeom prst="rect">
              <a:avLst/>
            </a:prstGeom>
            <a:noFill/>
          </p:spPr>
          <p:txBody>
            <a:bodyPr wrap="square" rtlCol="0">
              <a:noAutofit/>
            </a:bodyPr>
            <a:lstStyle/>
            <a:p>
              <a:pPr algn="ctr" eaLnBrk="0" fontAlgn="base" hangingPunct="0">
                <a:lnSpc>
                  <a:spcPct val="105000"/>
                </a:lnSpc>
                <a:spcAft>
                  <a:spcPts val="800"/>
                </a:spcAft>
              </a:pPr>
              <a:r>
                <a:rPr lang="en-AU"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Achieve Best Practice</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3" name="Slide Number Placeholder 4"/>
          <p:cNvSpPr>
            <a:spLocks noGrp="1"/>
          </p:cNvSpPr>
          <p:nvPr>
            <p:ph type="sldNum" sz="quarter" idx="4"/>
          </p:nvPr>
        </p:nvSpPr>
        <p:spPr>
          <a:xfrm>
            <a:off x="10515600" y="6315844"/>
            <a:ext cx="829056" cy="405631"/>
          </a:xfrm>
          <a:prstGeom prst="rect">
            <a:avLst/>
          </a:prstGeom>
        </p:spPr>
        <p:txBody>
          <a:bodyPr vert="horz" lIns="91440" tIns="45720" rIns="91440" bIns="45720" rtlCol="0" anchor="ctr"/>
          <a:lstStyle>
            <a:lvl1pPr algn="r">
              <a:defRPr sz="1200">
                <a:solidFill>
                  <a:schemeClr val="tx1">
                    <a:tint val="75000"/>
                  </a:schemeClr>
                </a:solidFill>
              </a:defRPr>
            </a:lvl1pPr>
          </a:lstStyle>
          <a:p>
            <a:fld id="{C5436F02-7D71-4E9C-804A-36B671E9A855}" type="slidenum">
              <a:rPr lang="en-AU" smtClean="0"/>
              <a:t>‹#›</a:t>
            </a:fld>
            <a:endParaRPr lang="en-AU" dirty="0"/>
          </a:p>
        </p:txBody>
      </p:sp>
    </p:spTree>
    <p:extLst>
      <p:ext uri="{BB962C8B-B14F-4D97-AF65-F5344CB8AC3E}">
        <p14:creationId xmlns:p14="http://schemas.microsoft.com/office/powerpoint/2010/main" val="3281653983"/>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Gallery ">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0394"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7873638" y="5144980"/>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cxnSp>
        <p:nvCxnSpPr>
          <p:cNvPr id="9" name="Straight Connector 8">
            <a:extLst>
              <a:ext uri="{FF2B5EF4-FFF2-40B4-BE49-F238E27FC236}">
                <a16:creationId xmlns:a16="http://schemas.microsoft.com/office/drawing/2014/main" xmlns=""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Content Placeholder 2">
            <a:extLst>
              <a:ext uri="{FF2B5EF4-FFF2-40B4-BE49-F238E27FC236}">
                <a16:creationId xmlns:a16="http://schemas.microsoft.com/office/drawing/2014/main" xmlns="" id="{9DE9A20D-024F-4A17-9B20-526AA4037253}"/>
              </a:ext>
            </a:extLst>
          </p:cNvPr>
          <p:cNvSpPr>
            <a:spLocks noGrp="1"/>
          </p:cNvSpPr>
          <p:nvPr>
            <p:ph idx="12"/>
          </p:nvPr>
        </p:nvSpPr>
        <p:spPr>
          <a:xfrm>
            <a:off x="460210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xmlns="" id="{37D8F60F-F9DD-4AAC-BF28-C004CCDF2D69}"/>
              </a:ext>
            </a:extLst>
          </p:cNvPr>
          <p:cNvSpPr>
            <a:spLocks noGrp="1"/>
          </p:cNvSpPr>
          <p:nvPr>
            <p:ph idx="13"/>
          </p:nvPr>
        </p:nvSpPr>
        <p:spPr>
          <a:xfrm>
            <a:off x="787363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3">
            <a:extLst>
              <a:ext uri="{FF2B5EF4-FFF2-40B4-BE49-F238E27FC236}">
                <a16:creationId xmlns:a16="http://schemas.microsoft.com/office/drawing/2014/main" xmlns="" id="{8F09FDD8-5B1C-4AAA-8EEC-0A77C9E477D1}"/>
              </a:ext>
            </a:extLst>
          </p:cNvPr>
          <p:cNvSpPr>
            <a:spLocks noGrp="1"/>
          </p:cNvSpPr>
          <p:nvPr>
            <p:ph type="body" sz="half" idx="14"/>
          </p:nvPr>
        </p:nvSpPr>
        <p:spPr>
          <a:xfrm>
            <a:off x="4595889" y="5144979"/>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Text Placeholder 3">
            <a:extLst>
              <a:ext uri="{FF2B5EF4-FFF2-40B4-BE49-F238E27FC236}">
                <a16:creationId xmlns:a16="http://schemas.microsoft.com/office/drawing/2014/main" xmlns="" id="{E6DF0B7E-E17E-4875-966D-4DE67F755B71}"/>
              </a:ext>
            </a:extLst>
          </p:cNvPr>
          <p:cNvSpPr>
            <a:spLocks noGrp="1"/>
          </p:cNvSpPr>
          <p:nvPr>
            <p:ph type="body" sz="half" idx="15"/>
          </p:nvPr>
        </p:nvSpPr>
        <p:spPr>
          <a:xfrm>
            <a:off x="1306587" y="5144978"/>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cxnSp>
        <p:nvCxnSpPr>
          <p:cNvPr id="13" name="Straight Connector 12">
            <a:extLst>
              <a:ext uri="{FF2B5EF4-FFF2-40B4-BE49-F238E27FC236}">
                <a16:creationId xmlns:a16="http://schemas.microsoft.com/office/drawing/2014/main" xmlns="" id="{5685D963-B130-47E9-AFCC-AEBED2B1155B}"/>
              </a:ext>
            </a:extLst>
          </p:cNvPr>
          <p:cNvCxnSpPr>
            <a:cxnSpLocks/>
          </p:cNvCxnSpPr>
          <p:nvPr userDrawn="1"/>
        </p:nvCxnSpPr>
        <p:spPr>
          <a:xfrm>
            <a:off x="448407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xmlns="" id="{2FA9B6CF-713A-4942-BE35-A61AFCDDFD3D}"/>
              </a:ext>
            </a:extLst>
          </p:cNvPr>
          <p:cNvCxnSpPr>
            <a:cxnSpLocks/>
          </p:cNvCxnSpPr>
          <p:nvPr userDrawn="1"/>
        </p:nvCxnSpPr>
        <p:spPr>
          <a:xfrm>
            <a:off x="775774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Text Placeholder 18">
            <a:extLst>
              <a:ext uri="{FF2B5EF4-FFF2-40B4-BE49-F238E27FC236}">
                <a16:creationId xmlns:a16="http://schemas.microsoft.com/office/drawing/2014/main" xmlns="" id="{93809A32-C7A4-4739-994B-BE492F855ACC}"/>
              </a:ext>
            </a:extLst>
          </p:cNvPr>
          <p:cNvSpPr>
            <a:spLocks noGrp="1"/>
          </p:cNvSpPr>
          <p:nvPr>
            <p:ph type="body" sz="quarter" idx="16"/>
          </p:nvPr>
        </p:nvSpPr>
        <p:spPr>
          <a:xfrm>
            <a:off x="1290908" y="1617663"/>
            <a:ext cx="9618391" cy="1336675"/>
          </a:xfr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itle 6">
            <a:extLst>
              <a:ext uri="{FF2B5EF4-FFF2-40B4-BE49-F238E27FC236}">
                <a16:creationId xmlns:a16="http://schemas.microsoft.com/office/drawing/2014/main" xmlns="" id="{2C1ABD52-D5FE-4FC2-8449-5DA0E52853E1}"/>
              </a:ext>
            </a:extLst>
          </p:cNvPr>
          <p:cNvSpPr>
            <a:spLocks noGrp="1"/>
          </p:cNvSpPr>
          <p:nvPr>
            <p:ph type="title"/>
          </p:nvPr>
        </p:nvSpPr>
        <p:spPr>
          <a:xfrm>
            <a:off x="1294363" y="483894"/>
            <a:ext cx="9603275" cy="1049235"/>
          </a:xfrm>
        </p:spPr>
        <p:txBody>
          <a:bodyPr>
            <a:normAutofit/>
          </a:bodyPr>
          <a:lstStyle>
            <a:lvl1pPr algn="ctr">
              <a:defRPr sz="3600"/>
            </a:lvl1pPr>
          </a:lstStyle>
          <a:p>
            <a:r>
              <a:rPr lang="en-US" noProof="0" dirty="0"/>
              <a:t>Click to edit Master title style</a:t>
            </a:r>
          </a:p>
        </p:txBody>
      </p:sp>
      <p:sp>
        <p:nvSpPr>
          <p:cNvPr id="16" name="Slide Number Placeholder 4"/>
          <p:cNvSpPr>
            <a:spLocks noGrp="1"/>
          </p:cNvSpPr>
          <p:nvPr>
            <p:ph type="sldNum" sz="quarter" idx="4"/>
          </p:nvPr>
        </p:nvSpPr>
        <p:spPr>
          <a:xfrm>
            <a:off x="10515600" y="6315844"/>
            <a:ext cx="829056" cy="405631"/>
          </a:xfrm>
          <a:prstGeom prst="rect">
            <a:avLst/>
          </a:prstGeom>
        </p:spPr>
        <p:txBody>
          <a:bodyPr vert="horz" lIns="91440" tIns="45720" rIns="91440" bIns="45720" rtlCol="0" anchor="ctr"/>
          <a:lstStyle>
            <a:lvl1pPr algn="r">
              <a:defRPr sz="1200">
                <a:solidFill>
                  <a:schemeClr val="tx1">
                    <a:tint val="75000"/>
                  </a:schemeClr>
                </a:solidFill>
              </a:defRPr>
            </a:lvl1pPr>
          </a:lstStyle>
          <a:p>
            <a:fld id="{C5436F02-7D71-4E9C-804A-36B671E9A855}" type="slidenum">
              <a:rPr lang="en-AU" smtClean="0"/>
              <a:t>‹#›</a:t>
            </a:fld>
            <a:endParaRPr lang="en-AU" dirty="0"/>
          </a:p>
        </p:txBody>
      </p:sp>
      <p:sp>
        <p:nvSpPr>
          <p:cNvPr id="27" name="Slide Number Placeholder 4"/>
          <p:cNvSpPr txBox="1">
            <a:spLocks/>
          </p:cNvSpPr>
          <p:nvPr userDrawn="1"/>
        </p:nvSpPr>
        <p:spPr>
          <a:xfrm>
            <a:off x="10668000" y="6468244"/>
            <a:ext cx="829056" cy="4056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5436F02-7D71-4E9C-804A-36B671E9A855}" type="slidenum">
              <a:rPr lang="en-AU" smtClean="0"/>
              <a:pPr/>
              <a:t>‹#›</a:t>
            </a:fld>
            <a:endParaRPr lang="en-AU" dirty="0"/>
          </a:p>
        </p:txBody>
      </p:sp>
    </p:spTree>
    <p:extLst>
      <p:ext uri="{BB962C8B-B14F-4D97-AF65-F5344CB8AC3E}">
        <p14:creationId xmlns:p14="http://schemas.microsoft.com/office/powerpoint/2010/main" val="2242703794"/>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94363" y="424519"/>
            <a:ext cx="9603275" cy="1049235"/>
          </a:xfrm>
          <a:prstGeom prst="rect">
            <a:avLst/>
          </a:prstGeom>
        </p:spPr>
        <p:txBody>
          <a:bodyPr vert="horz" lIns="91440" tIns="45720" rIns="91440" bIns="45720" rtlCol="0" anchor="t">
            <a:normAutofit/>
          </a:bodyPr>
          <a:lstStyle/>
          <a:p>
            <a:r>
              <a:rPr lang="en-US" noProof="0" dirty="0"/>
              <a:t>Click to edit Master title style</a:t>
            </a:r>
          </a:p>
        </p:txBody>
      </p:sp>
      <p:sp>
        <p:nvSpPr>
          <p:cNvPr id="3" name="Text Placeholder 2"/>
          <p:cNvSpPr>
            <a:spLocks noGrp="1"/>
          </p:cNvSpPr>
          <p:nvPr>
            <p:ph type="body" idx="1"/>
          </p:nvPr>
        </p:nvSpPr>
        <p:spPr>
          <a:xfrm>
            <a:off x="1294363" y="2015732"/>
            <a:ext cx="9603275" cy="3450613"/>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cxnSp>
        <p:nvCxnSpPr>
          <p:cNvPr id="10" name="Straight Connector 9"/>
          <p:cNvCxnSpPr/>
          <p:nvPr/>
        </p:nvCxnSpPr>
        <p:spPr>
          <a:xfrm>
            <a:off x="3511296"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xmlns="" id="{470C3713-5445-470D-B104-96BF65FDD9E9}"/>
              </a:ext>
            </a:extLst>
          </p:cNvPr>
          <p:cNvGrpSpPr/>
          <p:nvPr userDrawn="1"/>
        </p:nvGrpSpPr>
        <p:grpSpPr>
          <a:xfrm>
            <a:off x="4718304" y="6322427"/>
            <a:ext cx="2597785" cy="399415"/>
            <a:chOff x="2882265" y="0"/>
            <a:chExt cx="2598086" cy="451669"/>
          </a:xfrm>
        </p:grpSpPr>
        <p:pic>
          <p:nvPicPr>
            <p:cNvPr id="11" name="Picture 10" descr="A picture containing building&#10;&#10;Description automatically generated">
              <a:extLst>
                <a:ext uri="{FF2B5EF4-FFF2-40B4-BE49-F238E27FC236}">
                  <a16:creationId xmlns:a16="http://schemas.microsoft.com/office/drawing/2014/main" xmlns="" id="{B93D3865-1DCC-42FB-907F-9495F94A74D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882265" y="75278"/>
              <a:ext cx="302547" cy="302547"/>
            </a:xfrm>
            <a:prstGeom prst="rect">
              <a:avLst/>
            </a:prstGeom>
          </p:spPr>
        </p:pic>
        <p:sp>
          <p:nvSpPr>
            <p:cNvPr id="12" name="TextBox 7">
              <a:extLst>
                <a:ext uri="{FF2B5EF4-FFF2-40B4-BE49-F238E27FC236}">
                  <a16:creationId xmlns:a16="http://schemas.microsoft.com/office/drawing/2014/main" xmlns="" id="{6B6D3960-23C1-4409-83A8-7499C7F0537E}"/>
                </a:ext>
              </a:extLst>
            </p:cNvPr>
            <p:cNvSpPr txBox="1"/>
            <p:nvPr userDrawn="1"/>
          </p:nvSpPr>
          <p:spPr>
            <a:xfrm>
              <a:off x="3184826" y="0"/>
              <a:ext cx="2295525" cy="451669"/>
            </a:xfrm>
            <a:prstGeom prst="rect">
              <a:avLst/>
            </a:prstGeom>
            <a:noFill/>
          </p:spPr>
          <p:txBody>
            <a:bodyPr wrap="square" rtlCol="0">
              <a:noAutofit/>
            </a:bodyPr>
            <a:lstStyle/>
            <a:p>
              <a:pPr algn="ctr" eaLnBrk="0" fontAlgn="base" hangingPunct="0">
                <a:lnSpc>
                  <a:spcPct val="105000"/>
                </a:lnSpc>
                <a:spcAft>
                  <a:spcPts val="800"/>
                </a:spcAft>
              </a:pPr>
              <a:r>
                <a:rPr lang="en-AU"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Achieve Best Practice</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6" name="Footer Placeholder 5"/>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13" name="Slide Number Placeholder 6"/>
          <p:cNvSpPr txBox="1">
            <a:spLocks/>
          </p:cNvSpPr>
          <p:nvPr userDrawn="1"/>
        </p:nvSpPr>
        <p:spPr>
          <a:xfrm>
            <a:off x="10515600" y="6315844"/>
            <a:ext cx="829056" cy="4056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5436F02-7D71-4E9C-804A-36B671E9A855}" type="slidenum">
              <a:rPr lang="en-AU" sz="1400" smtClean="0">
                <a:latin typeface="Calibri" panose="020F0502020204030204" pitchFamily="34" charset="0"/>
                <a:cs typeface="Calibri" panose="020F0502020204030204" pitchFamily="34" charset="0"/>
              </a:rPr>
              <a:pPr/>
              <a:t>‹#›</a:t>
            </a:fld>
            <a:endParaRPr lang="en-AU" sz="1400" dirty="0">
              <a:latin typeface="Calibri" panose="020F0502020204030204" pitchFamily="34" charset="0"/>
              <a:cs typeface="Calibri" panose="020F0502020204030204" pitchFamily="34" charset="0"/>
            </a:endParaRPr>
          </a:p>
        </p:txBody>
      </p:sp>
      <p:sp>
        <p:nvSpPr>
          <p:cNvPr id="14" name="Date Placeholder 3">
            <a:extLst>
              <a:ext uri="{FF2B5EF4-FFF2-40B4-BE49-F238E27FC236}">
                <a16:creationId xmlns:a16="http://schemas.microsoft.com/office/drawing/2014/main" xmlns="" id="{EDB88DB0-3E25-479E-8306-08D41285DE27}"/>
              </a:ext>
            </a:extLst>
          </p:cNvPr>
          <p:cNvSpPr>
            <a:spLocks noGrp="1"/>
          </p:cNvSpPr>
          <p:nvPr userDrawn="1"/>
        </p:nvSpPr>
        <p:spPr>
          <a:xfrm>
            <a:off x="725063" y="6372098"/>
            <a:ext cx="2133600" cy="365125"/>
          </a:xfrm>
          <a:prstGeom prst="rect">
            <a:avLst/>
          </a:prstGeom>
        </p:spPr>
        <p:txBody>
          <a:bodyPr/>
          <a:lstStyle/>
          <a:p>
            <a:pPr eaLnBrk="0" fontAlgn="base" hangingPunct="0">
              <a:lnSpc>
                <a:spcPct val="106000"/>
              </a:lnSpc>
              <a:spcAft>
                <a:spcPts val="800"/>
              </a:spcAft>
            </a:pPr>
            <a:r>
              <a:rPr lang="en-AU" sz="1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21 </a:t>
            </a:r>
            <a:r>
              <a:rPr lang="en-AU" sz="1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April 2020</a:t>
            </a:r>
            <a:endParaRPr lang="en-AU"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75870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7" r:id="rId3"/>
    <p:sldLayoutId id="2147483692" r:id="rId4"/>
    <p:sldLayoutId id="2147483696" r:id="rId5"/>
  </p:sldLayoutIdLst>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4400" b="1" i="0" kern="1200" cap="all">
          <a:solidFill>
            <a:schemeClr val="tx1"/>
          </a:solidFill>
          <a:effectLst/>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b="1" kern="1200">
          <a:solidFill>
            <a:schemeClr val="tx1"/>
          </a:solidFill>
          <a:effectLst/>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b="1" kern="1200" cap="none" baseline="0">
          <a:solidFill>
            <a:schemeClr val="tx1"/>
          </a:solidFill>
          <a:effectLst/>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b="1" kern="1200">
          <a:solidFill>
            <a:schemeClr val="tx1"/>
          </a:solidFill>
          <a:effectLst/>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b="1" kern="1200" cap="none" baseline="0">
          <a:solidFill>
            <a:schemeClr val="tx1"/>
          </a:solidFill>
          <a:effectLst/>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b="1" kern="1200">
          <a:solidFill>
            <a:schemeClr val="tx1"/>
          </a:solidFill>
          <a:effectLst/>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title"/>
          </p:nvPr>
        </p:nvSpPr>
        <p:spPr bwMode="auto">
          <a:xfrm>
            <a:off x="609600" y="274638"/>
            <a:ext cx="109728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eaLnBrk="1" hangingPunct="1"/>
            <a:r>
              <a:rPr lang="en-AU" altLang="en-US" dirty="0">
                <a:solidFill>
                  <a:srgbClr val="000099"/>
                </a:solidFill>
              </a:rPr>
              <a:t>DUTY TO CONSULT WITH WORKERS AND OTHERS</a:t>
            </a:r>
          </a:p>
        </p:txBody>
      </p:sp>
      <p:pic>
        <p:nvPicPr>
          <p:cNvPr id="26627" name="Picture 6" descr="s46_s47"/>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tretch>
            <a:fillRect/>
          </a:stretch>
        </p:blipFill>
        <p:spPr>
          <a:xfrm>
            <a:off x="609600" y="1520039"/>
            <a:ext cx="10972800" cy="4440895"/>
          </a:xfrm>
          <a:noFill/>
        </p:spPr>
      </p:pic>
      <p:pic>
        <p:nvPicPr>
          <p:cNvPr id="2" name="Recorded Sound">
            <a:hlinkClick r:id="" action="ppaction://media"/>
            <a:extLst>
              <a:ext uri="{FF2B5EF4-FFF2-40B4-BE49-F238E27FC236}">
                <a16:creationId xmlns:a16="http://schemas.microsoft.com/office/drawing/2014/main" xmlns="" id="{DCEA6482-AC45-475F-A084-52EB8DCE1C5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06558" y="6323137"/>
            <a:ext cx="649817" cy="487363"/>
          </a:xfrm>
          <a:prstGeom prst="rect">
            <a:avLst/>
          </a:prstGeom>
        </p:spPr>
      </p:pic>
    </p:spTree>
    <p:extLst>
      <p:ext uri="{BB962C8B-B14F-4D97-AF65-F5344CB8AC3E}">
        <p14:creationId xmlns:p14="http://schemas.microsoft.com/office/powerpoint/2010/main" val="391899085"/>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90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title"/>
          </p:nvPr>
        </p:nvSpPr>
        <p:spPr bwMode="auto">
          <a:xfrm>
            <a:off x="609600" y="274638"/>
            <a:ext cx="109728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eaLnBrk="1" hangingPunct="1"/>
            <a:r>
              <a:rPr lang="en-AU" altLang="en-US" dirty="0">
                <a:solidFill>
                  <a:srgbClr val="000099"/>
                </a:solidFill>
              </a:rPr>
              <a:t>CONSULTATION BETWEEN DUTY HOLDERS</a:t>
            </a:r>
          </a:p>
        </p:txBody>
      </p:sp>
      <p:grpSp>
        <p:nvGrpSpPr>
          <p:cNvPr id="28675" name="Group 31"/>
          <p:cNvGrpSpPr>
            <a:grpSpLocks/>
          </p:cNvGrpSpPr>
          <p:nvPr/>
        </p:nvGrpSpPr>
        <p:grpSpPr bwMode="auto">
          <a:xfrm>
            <a:off x="795868" y="1916376"/>
            <a:ext cx="10676729" cy="3658715"/>
            <a:chOff x="596900" y="2132856"/>
            <a:chExt cx="8007547" cy="3659487"/>
          </a:xfrm>
        </p:grpSpPr>
        <p:cxnSp>
          <p:nvCxnSpPr>
            <p:cNvPr id="28676" name="Straight Arrow Connector 62"/>
            <p:cNvCxnSpPr>
              <a:cxnSpLocks noChangeShapeType="1"/>
            </p:cNvCxnSpPr>
            <p:nvPr/>
          </p:nvCxnSpPr>
          <p:spPr bwMode="auto">
            <a:xfrm>
              <a:off x="3001963" y="2565400"/>
              <a:ext cx="361950" cy="1588"/>
            </a:xfrm>
            <a:prstGeom prst="straightConnector1">
              <a:avLst/>
            </a:prstGeom>
            <a:noFill/>
            <a:ln w="6350" algn="ctr">
              <a:solidFill>
                <a:schemeClr val="tx1"/>
              </a:solidFill>
              <a:round/>
              <a:headEnd type="arrow" w="sm" len="sm"/>
              <a:tailEnd type="arrow" w="sm" len="sm"/>
            </a:ln>
            <a:extLst>
              <a:ext uri="{909E8E84-426E-40DD-AFC4-6F175D3DCCD1}">
                <a14:hiddenFill xmlns:a14="http://schemas.microsoft.com/office/drawing/2010/main">
                  <a:noFill/>
                </a14:hiddenFill>
              </a:ext>
            </a:extLst>
          </p:spPr>
        </p:cxnSp>
        <p:cxnSp>
          <p:nvCxnSpPr>
            <p:cNvPr id="28677" name="Straight Arrow Connector 63"/>
            <p:cNvCxnSpPr>
              <a:cxnSpLocks noChangeShapeType="1"/>
            </p:cNvCxnSpPr>
            <p:nvPr/>
          </p:nvCxnSpPr>
          <p:spPr bwMode="auto">
            <a:xfrm flipV="1">
              <a:off x="1671638" y="4365625"/>
              <a:ext cx="1511300" cy="358775"/>
            </a:xfrm>
            <a:prstGeom prst="straightConnector1">
              <a:avLst/>
            </a:prstGeom>
            <a:noFill/>
            <a:ln w="12700" algn="ctr">
              <a:solidFill>
                <a:schemeClr val="tx1"/>
              </a:solidFill>
              <a:round/>
              <a:headEnd type="arrow" w="sm" len="sm"/>
              <a:tailEnd type="arrow" w="sm" len="sm"/>
            </a:ln>
            <a:extLst>
              <a:ext uri="{909E8E84-426E-40DD-AFC4-6F175D3DCCD1}">
                <a14:hiddenFill xmlns:a14="http://schemas.microsoft.com/office/drawing/2010/main">
                  <a:noFill/>
                </a14:hiddenFill>
              </a:ext>
            </a:extLst>
          </p:spPr>
        </p:cxnSp>
        <p:grpSp>
          <p:nvGrpSpPr>
            <p:cNvPr id="28678" name="Group 32"/>
            <p:cNvGrpSpPr>
              <a:grpSpLocks/>
            </p:cNvGrpSpPr>
            <p:nvPr/>
          </p:nvGrpSpPr>
          <p:grpSpPr bwMode="auto">
            <a:xfrm>
              <a:off x="596900" y="4797241"/>
              <a:ext cx="2312988" cy="995099"/>
              <a:chOff x="1475656" y="2060734"/>
              <a:chExt cx="914158" cy="622216"/>
            </a:xfrm>
          </p:grpSpPr>
          <p:sp>
            <p:nvSpPr>
              <p:cNvPr id="7" name="Rounded Rectangle 6"/>
              <p:cNvSpPr/>
              <p:nvPr/>
            </p:nvSpPr>
            <p:spPr>
              <a:xfrm>
                <a:off x="1475656" y="2060734"/>
                <a:ext cx="914158" cy="622216"/>
              </a:xfrm>
              <a:prstGeom prst="roundRect">
                <a:avLst/>
              </a:prstGeom>
              <a:solidFill>
                <a:srgbClr val="00B0F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Rounded Rectangle 4"/>
              <p:cNvSpPr/>
              <p:nvPr/>
            </p:nvSpPr>
            <p:spPr>
              <a:xfrm>
                <a:off x="1503890" y="2105412"/>
                <a:ext cx="809378" cy="487485"/>
              </a:xfrm>
              <a:prstGeom prst="rect">
                <a:avLst/>
              </a:prstGeom>
              <a:solidFill>
                <a:srgbClr val="00B0F0"/>
              </a:solidFill>
            </p:spPr>
            <p:style>
              <a:lnRef idx="0">
                <a:scrgbClr r="0" g="0" b="0"/>
              </a:lnRef>
              <a:fillRef idx="0">
                <a:scrgbClr r="0" g="0" b="0"/>
              </a:fillRef>
              <a:effectRef idx="0">
                <a:scrgbClr r="0" g="0" b="0"/>
              </a:effectRef>
              <a:fontRef idx="minor">
                <a:schemeClr val="lt1"/>
              </a:fontRef>
            </p:style>
            <p:txBody>
              <a:bodyPr lIns="34290" tIns="34290" rIns="34290" bIns="34290" spcCol="1270" anchor="ctr"/>
              <a:lstStyle/>
              <a:p>
                <a:pPr algn="ctr" defTabSz="400050" eaLnBrk="1" hangingPunct="1">
                  <a:spcAft>
                    <a:spcPts val="0"/>
                  </a:spcAft>
                  <a:buClr>
                    <a:schemeClr val="accent1"/>
                  </a:buClr>
                  <a:buSzPct val="80000"/>
                  <a:buFont typeface="Wingdings" pitchFamily="2" charset="2"/>
                  <a:buNone/>
                  <a:defRPr/>
                </a:pPr>
                <a:r>
                  <a:rPr lang="en-AU" sz="1600" b="1" dirty="0"/>
                  <a:t>Consultation</a:t>
                </a:r>
              </a:p>
              <a:p>
                <a:pPr algn="ctr" defTabSz="400050" eaLnBrk="1" hangingPunct="1">
                  <a:spcAft>
                    <a:spcPts val="0"/>
                  </a:spcAft>
                  <a:buClr>
                    <a:schemeClr val="accent1"/>
                  </a:buClr>
                  <a:buSzPct val="80000"/>
                  <a:buFont typeface="Wingdings" pitchFamily="2" charset="2"/>
                  <a:buNone/>
                  <a:defRPr/>
                </a:pPr>
                <a:r>
                  <a:rPr lang="en-AU" sz="1600" dirty="0"/>
                  <a:t>e.g. sharing of information on potential hazards</a:t>
                </a:r>
              </a:p>
            </p:txBody>
          </p:sp>
        </p:grpSp>
        <p:grpSp>
          <p:nvGrpSpPr>
            <p:cNvPr id="9" name="Group 36"/>
            <p:cNvGrpSpPr/>
            <p:nvPr/>
          </p:nvGrpSpPr>
          <p:grpSpPr>
            <a:xfrm>
              <a:off x="1224060" y="2132856"/>
              <a:ext cx="1692806" cy="864096"/>
              <a:chOff x="1494255" y="2060848"/>
              <a:chExt cx="864096" cy="539992"/>
            </a:xfrm>
            <a:solidFill>
              <a:srgbClr val="99FF66"/>
            </a:solidFill>
          </p:grpSpPr>
          <p:sp>
            <p:nvSpPr>
              <p:cNvPr id="10" name="Rounded Rectangle 9"/>
              <p:cNvSpPr/>
              <p:nvPr/>
            </p:nvSpPr>
            <p:spPr>
              <a:xfrm>
                <a:off x="1494255" y="2060848"/>
                <a:ext cx="864096" cy="539992"/>
              </a:xfrm>
              <a:prstGeom prst="roundRect">
                <a:avLst/>
              </a:prstGeom>
              <a:solidFill>
                <a:schemeClr val="bg2">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 name="Rounded Rectangle 4"/>
              <p:cNvSpPr/>
              <p:nvPr/>
            </p:nvSpPr>
            <p:spPr>
              <a:xfrm>
                <a:off x="1548555" y="2089423"/>
                <a:ext cx="735747" cy="487271"/>
              </a:xfrm>
              <a:prstGeom prst="rect">
                <a:avLst/>
              </a:prstGeom>
              <a:solidFill>
                <a:schemeClr val="bg2">
                  <a:lumMod val="75000"/>
                </a:schemeClr>
              </a:solidFill>
            </p:spPr>
            <p:style>
              <a:lnRef idx="0">
                <a:scrgbClr r="0" g="0" b="0"/>
              </a:lnRef>
              <a:fillRef idx="0">
                <a:scrgbClr r="0" g="0" b="0"/>
              </a:fillRef>
              <a:effectRef idx="0">
                <a:scrgbClr r="0" g="0" b="0"/>
              </a:effectRef>
              <a:fontRef idx="minor">
                <a:schemeClr val="lt1"/>
              </a:fontRef>
            </p:style>
            <p:txBody>
              <a:bodyPr lIns="34290" tIns="34290" rIns="34290" bIns="34290" spcCol="1270" anchor="ctr"/>
              <a:lstStyle/>
              <a:p>
                <a:pPr algn="ctr" defTabSz="400050" eaLnBrk="1" hangingPunct="1">
                  <a:spcAft>
                    <a:spcPts val="0"/>
                  </a:spcAft>
                  <a:buClr>
                    <a:schemeClr val="accent1"/>
                  </a:buClr>
                  <a:buSzPct val="80000"/>
                  <a:buFont typeface="Wingdings" pitchFamily="2" charset="2"/>
                  <a:buNone/>
                  <a:defRPr/>
                </a:pPr>
                <a:r>
                  <a:rPr lang="en-AU" sz="1600" b="1" dirty="0">
                    <a:solidFill>
                      <a:schemeClr val="accent1">
                        <a:lumMod val="50000"/>
                      </a:schemeClr>
                    </a:solidFill>
                  </a:rPr>
                  <a:t>Duty holder  </a:t>
                </a:r>
              </a:p>
              <a:p>
                <a:pPr algn="ctr" defTabSz="400050" eaLnBrk="1" hangingPunct="1">
                  <a:spcAft>
                    <a:spcPts val="0"/>
                  </a:spcAft>
                  <a:buClr>
                    <a:schemeClr val="accent1"/>
                  </a:buClr>
                  <a:buSzPct val="80000"/>
                  <a:buFont typeface="Wingdings" pitchFamily="2" charset="2"/>
                  <a:buNone/>
                  <a:defRPr/>
                </a:pPr>
                <a:r>
                  <a:rPr lang="en-AU" sz="1600" dirty="0">
                    <a:solidFill>
                      <a:schemeClr val="accent1">
                        <a:lumMod val="50000"/>
                      </a:schemeClr>
                    </a:solidFill>
                  </a:rPr>
                  <a:t>e.g. Site controller</a:t>
                </a:r>
              </a:p>
            </p:txBody>
          </p:sp>
        </p:grpSp>
        <p:grpSp>
          <p:nvGrpSpPr>
            <p:cNvPr id="12" name="Group 39"/>
            <p:cNvGrpSpPr/>
            <p:nvPr/>
          </p:nvGrpSpPr>
          <p:grpSpPr>
            <a:xfrm>
              <a:off x="3576464" y="2132856"/>
              <a:ext cx="1800200" cy="864096"/>
              <a:chOff x="1475656" y="2060848"/>
              <a:chExt cx="1050189" cy="539992"/>
            </a:xfrm>
            <a:solidFill>
              <a:srgbClr val="99FF66"/>
            </a:solidFill>
          </p:grpSpPr>
          <p:sp>
            <p:nvSpPr>
              <p:cNvPr id="13" name="Rounded Rectangle 12"/>
              <p:cNvSpPr/>
              <p:nvPr/>
            </p:nvSpPr>
            <p:spPr>
              <a:xfrm>
                <a:off x="1475656" y="2060848"/>
                <a:ext cx="1050189" cy="539992"/>
              </a:xfrm>
              <a:prstGeom prst="roundRect">
                <a:avLst/>
              </a:prstGeom>
              <a:solidFill>
                <a:schemeClr val="bg2">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4" name="Rounded Rectangle 4"/>
              <p:cNvSpPr/>
              <p:nvPr/>
            </p:nvSpPr>
            <p:spPr>
              <a:xfrm>
                <a:off x="1548554" y="2089423"/>
                <a:ext cx="935283" cy="487271"/>
              </a:xfrm>
              <a:prstGeom prst="rect">
                <a:avLst/>
              </a:prstGeom>
              <a:solidFill>
                <a:schemeClr val="bg2">
                  <a:lumMod val="75000"/>
                </a:schemeClr>
              </a:solidFill>
            </p:spPr>
            <p:style>
              <a:lnRef idx="0">
                <a:scrgbClr r="0" g="0" b="0"/>
              </a:lnRef>
              <a:fillRef idx="0">
                <a:scrgbClr r="0" g="0" b="0"/>
              </a:fillRef>
              <a:effectRef idx="0">
                <a:scrgbClr r="0" g="0" b="0"/>
              </a:effectRef>
              <a:fontRef idx="minor">
                <a:schemeClr val="lt1"/>
              </a:fontRef>
            </p:style>
            <p:txBody>
              <a:bodyPr lIns="34290" tIns="34290" rIns="34290" bIns="34290" spcCol="1270" anchor="ctr"/>
              <a:lstStyle/>
              <a:p>
                <a:pPr algn="ctr" defTabSz="400050" eaLnBrk="1" hangingPunct="1">
                  <a:spcAft>
                    <a:spcPts val="0"/>
                  </a:spcAft>
                  <a:buClr>
                    <a:schemeClr val="accent1"/>
                  </a:buClr>
                  <a:buSzPct val="80000"/>
                  <a:buFont typeface="Wingdings" pitchFamily="2" charset="2"/>
                  <a:buNone/>
                  <a:defRPr/>
                </a:pPr>
                <a:r>
                  <a:rPr lang="en-AU" sz="1600" b="1" dirty="0">
                    <a:solidFill>
                      <a:schemeClr val="accent1">
                        <a:lumMod val="50000"/>
                      </a:schemeClr>
                    </a:solidFill>
                  </a:rPr>
                  <a:t>Duty holder</a:t>
                </a:r>
              </a:p>
              <a:p>
                <a:pPr algn="ctr" defTabSz="400050" eaLnBrk="1" hangingPunct="1">
                  <a:spcAft>
                    <a:spcPts val="0"/>
                  </a:spcAft>
                  <a:buClr>
                    <a:schemeClr val="accent1"/>
                  </a:buClr>
                  <a:buSzPct val="80000"/>
                  <a:buFont typeface="Wingdings" pitchFamily="2" charset="2"/>
                  <a:buNone/>
                  <a:defRPr/>
                </a:pPr>
                <a:r>
                  <a:rPr lang="en-AU" sz="1600" dirty="0">
                    <a:solidFill>
                      <a:schemeClr val="accent1">
                        <a:lumMod val="50000"/>
                      </a:schemeClr>
                    </a:solidFill>
                  </a:rPr>
                  <a:t>e.g. Business owner </a:t>
                </a:r>
              </a:p>
            </p:txBody>
          </p:sp>
        </p:grpSp>
        <p:sp>
          <p:nvSpPr>
            <p:cNvPr id="15" name="Rounded Rectangle 14"/>
            <p:cNvSpPr/>
            <p:nvPr/>
          </p:nvSpPr>
          <p:spPr>
            <a:xfrm>
              <a:off x="6175375" y="2142383"/>
              <a:ext cx="1728788" cy="863782"/>
            </a:xfrm>
            <a:prstGeom prst="roundRect">
              <a:avLst/>
            </a:prstGeom>
            <a:solidFill>
              <a:schemeClr val="bg2">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grpSp>
          <p:nvGrpSpPr>
            <p:cNvPr id="28682" name="Group 32"/>
            <p:cNvGrpSpPr>
              <a:grpSpLocks/>
            </p:cNvGrpSpPr>
            <p:nvPr/>
          </p:nvGrpSpPr>
          <p:grpSpPr bwMode="auto">
            <a:xfrm>
              <a:off x="2284413" y="3573022"/>
              <a:ext cx="4447829" cy="698920"/>
              <a:chOff x="1475656" y="2060480"/>
              <a:chExt cx="864955" cy="583399"/>
            </a:xfrm>
          </p:grpSpPr>
          <p:sp>
            <p:nvSpPr>
              <p:cNvPr id="17" name="Rounded Rectangle 16"/>
              <p:cNvSpPr/>
              <p:nvPr/>
            </p:nvSpPr>
            <p:spPr>
              <a:xfrm>
                <a:off x="1475656" y="2060480"/>
                <a:ext cx="864955" cy="583399"/>
              </a:xfrm>
              <a:prstGeom prst="roundRect">
                <a:avLst/>
              </a:prstGeom>
              <a:solidFill>
                <a:schemeClr val="accent3">
                  <a:lumMod val="60000"/>
                  <a:lumOff val="4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8" name="Rounded Rectangle 4"/>
              <p:cNvSpPr/>
              <p:nvPr/>
            </p:nvSpPr>
            <p:spPr>
              <a:xfrm>
                <a:off x="1489548" y="2120123"/>
                <a:ext cx="809453" cy="487743"/>
              </a:xfrm>
              <a:prstGeom prst="rect">
                <a:avLst/>
              </a:prstGeom>
            </p:spPr>
            <p:style>
              <a:lnRef idx="0">
                <a:scrgbClr r="0" g="0" b="0"/>
              </a:lnRef>
              <a:fillRef idx="0">
                <a:scrgbClr r="0" g="0" b="0"/>
              </a:fillRef>
              <a:effectRef idx="0">
                <a:scrgbClr r="0" g="0" b="0"/>
              </a:effectRef>
              <a:fontRef idx="minor">
                <a:schemeClr val="lt1"/>
              </a:fontRef>
            </p:style>
            <p:txBody>
              <a:bodyPr lIns="34290" tIns="34290" rIns="34290" bIns="34290" spcCol="1270" anchor="ctr"/>
              <a:lstStyle/>
              <a:p>
                <a:pPr algn="ctr" defTabSz="400050" eaLnBrk="1" hangingPunct="1">
                  <a:spcAft>
                    <a:spcPts val="0"/>
                  </a:spcAft>
                  <a:buClr>
                    <a:schemeClr val="accent1"/>
                  </a:buClr>
                  <a:buSzPct val="80000"/>
                  <a:buFont typeface="Wingdings" pitchFamily="2" charset="2"/>
                  <a:buNone/>
                  <a:defRPr/>
                </a:pPr>
                <a:r>
                  <a:rPr lang="en-AU" sz="1600" b="1" dirty="0"/>
                  <a:t>Consultation procedures and arrangements</a:t>
                </a:r>
              </a:p>
              <a:p>
                <a:pPr algn="ctr" defTabSz="400050" eaLnBrk="1" hangingPunct="1">
                  <a:spcAft>
                    <a:spcPts val="0"/>
                  </a:spcAft>
                  <a:buClr>
                    <a:schemeClr val="accent1"/>
                  </a:buClr>
                  <a:buSzPct val="80000"/>
                  <a:buFont typeface="Wingdings" pitchFamily="2" charset="2"/>
                  <a:buNone/>
                  <a:defRPr/>
                </a:pPr>
                <a:r>
                  <a:rPr lang="en-AU" sz="1600" dirty="0"/>
                  <a:t>e.g. Emergency procedures, work arrangements</a:t>
                </a:r>
              </a:p>
            </p:txBody>
          </p:sp>
        </p:grpSp>
        <p:grpSp>
          <p:nvGrpSpPr>
            <p:cNvPr id="28683" name="Group 32"/>
            <p:cNvGrpSpPr>
              <a:grpSpLocks/>
            </p:cNvGrpSpPr>
            <p:nvPr/>
          </p:nvGrpSpPr>
          <p:grpSpPr bwMode="auto">
            <a:xfrm>
              <a:off x="3487738" y="4797241"/>
              <a:ext cx="2235199" cy="995101"/>
              <a:chOff x="1359327" y="2015730"/>
              <a:chExt cx="1204039" cy="622216"/>
            </a:xfrm>
          </p:grpSpPr>
          <p:sp>
            <p:nvSpPr>
              <p:cNvPr id="20" name="Rounded Rectangle 19"/>
              <p:cNvSpPr/>
              <p:nvPr/>
            </p:nvSpPr>
            <p:spPr>
              <a:xfrm>
                <a:off x="1359327" y="2015730"/>
                <a:ext cx="1204039" cy="622216"/>
              </a:xfrm>
              <a:prstGeom prst="roundRect">
                <a:avLst/>
              </a:prstGeom>
              <a:solidFill>
                <a:srgbClr val="00B0F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1" name="Rounded Rectangle 4"/>
              <p:cNvSpPr/>
              <p:nvPr/>
            </p:nvSpPr>
            <p:spPr>
              <a:xfrm>
                <a:off x="1397808" y="2048495"/>
                <a:ext cx="1051824" cy="487484"/>
              </a:xfrm>
              <a:prstGeom prst="rect">
                <a:avLst/>
              </a:prstGeom>
              <a:solidFill>
                <a:srgbClr val="00B0F0"/>
              </a:solidFill>
            </p:spPr>
            <p:style>
              <a:lnRef idx="0">
                <a:scrgbClr r="0" g="0" b="0"/>
              </a:lnRef>
              <a:fillRef idx="0">
                <a:scrgbClr r="0" g="0" b="0"/>
              </a:fillRef>
              <a:effectRef idx="0">
                <a:scrgbClr r="0" g="0" b="0"/>
              </a:effectRef>
              <a:fontRef idx="minor">
                <a:schemeClr val="lt1"/>
              </a:fontRef>
            </p:style>
            <p:txBody>
              <a:bodyPr lIns="34290" tIns="34290" rIns="34290" bIns="34290" spcCol="1270" anchor="ctr"/>
              <a:lstStyle/>
              <a:p>
                <a:pPr algn="ctr" defTabSz="400050" eaLnBrk="1" hangingPunct="1">
                  <a:spcAft>
                    <a:spcPts val="0"/>
                  </a:spcAft>
                  <a:buClr>
                    <a:schemeClr val="accent1"/>
                  </a:buClr>
                  <a:buSzPct val="80000"/>
                  <a:buFont typeface="Wingdings" pitchFamily="2" charset="2"/>
                  <a:buNone/>
                  <a:defRPr/>
                </a:pPr>
                <a:r>
                  <a:rPr lang="en-AU" sz="1600" b="1" dirty="0"/>
                  <a:t>Co-operation</a:t>
                </a:r>
              </a:p>
              <a:p>
                <a:pPr algn="ctr" defTabSz="400050" eaLnBrk="1" hangingPunct="1">
                  <a:spcAft>
                    <a:spcPts val="0"/>
                  </a:spcAft>
                  <a:buClr>
                    <a:schemeClr val="accent1"/>
                  </a:buClr>
                  <a:buSzPct val="80000"/>
                  <a:buFont typeface="Wingdings" pitchFamily="2" charset="2"/>
                  <a:buNone/>
                  <a:defRPr/>
                </a:pPr>
                <a:r>
                  <a:rPr lang="en-AU" sz="1600" dirty="0"/>
                  <a:t>e.g. management of interactions between workers</a:t>
                </a:r>
              </a:p>
            </p:txBody>
          </p:sp>
        </p:grpSp>
        <p:grpSp>
          <p:nvGrpSpPr>
            <p:cNvPr id="28684" name="Group 32"/>
            <p:cNvGrpSpPr>
              <a:grpSpLocks/>
            </p:cNvGrpSpPr>
            <p:nvPr/>
          </p:nvGrpSpPr>
          <p:grpSpPr bwMode="auto">
            <a:xfrm>
              <a:off x="6300788" y="4797241"/>
              <a:ext cx="2303659" cy="995102"/>
              <a:chOff x="1265618" y="2015734"/>
              <a:chExt cx="1108607" cy="622218"/>
            </a:xfrm>
          </p:grpSpPr>
          <p:sp>
            <p:nvSpPr>
              <p:cNvPr id="23" name="Rounded Rectangle 22"/>
              <p:cNvSpPr/>
              <p:nvPr/>
            </p:nvSpPr>
            <p:spPr>
              <a:xfrm>
                <a:off x="1265618" y="2015734"/>
                <a:ext cx="1108607" cy="622218"/>
              </a:xfrm>
              <a:prstGeom prst="roundRect">
                <a:avLst/>
              </a:prstGeom>
              <a:solidFill>
                <a:srgbClr val="00B0F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4" name="Rounded Rectangle 4"/>
              <p:cNvSpPr/>
              <p:nvPr/>
            </p:nvSpPr>
            <p:spPr>
              <a:xfrm>
                <a:off x="1307636" y="2060411"/>
                <a:ext cx="966415" cy="487485"/>
              </a:xfrm>
              <a:prstGeom prst="rect">
                <a:avLst/>
              </a:prstGeom>
              <a:solidFill>
                <a:srgbClr val="00B0F0"/>
              </a:solidFill>
            </p:spPr>
            <p:style>
              <a:lnRef idx="0">
                <a:scrgbClr r="0" g="0" b="0"/>
              </a:lnRef>
              <a:fillRef idx="0">
                <a:scrgbClr r="0" g="0" b="0"/>
              </a:fillRef>
              <a:effectRef idx="0">
                <a:scrgbClr r="0" g="0" b="0"/>
              </a:effectRef>
              <a:fontRef idx="minor">
                <a:schemeClr val="lt1"/>
              </a:fontRef>
            </p:style>
            <p:txBody>
              <a:bodyPr lIns="34290" tIns="34290" rIns="34290" bIns="34290" spcCol="1270" anchor="ctr"/>
              <a:lstStyle/>
              <a:p>
                <a:pPr algn="ctr" defTabSz="400050" eaLnBrk="1" hangingPunct="1">
                  <a:spcAft>
                    <a:spcPts val="0"/>
                  </a:spcAft>
                  <a:buClr>
                    <a:schemeClr val="accent1"/>
                  </a:buClr>
                  <a:buSzPct val="80000"/>
                  <a:buFont typeface="Wingdings" pitchFamily="2" charset="2"/>
                  <a:buNone/>
                  <a:defRPr/>
                </a:pPr>
                <a:r>
                  <a:rPr lang="en-AU" sz="1600" b="1" dirty="0"/>
                  <a:t>Co-ordination</a:t>
                </a:r>
              </a:p>
              <a:p>
                <a:pPr algn="ctr" defTabSz="400050" eaLnBrk="1" hangingPunct="1">
                  <a:spcAft>
                    <a:spcPts val="0"/>
                  </a:spcAft>
                  <a:buClr>
                    <a:schemeClr val="accent1"/>
                  </a:buClr>
                  <a:buSzPct val="80000"/>
                  <a:buFont typeface="Wingdings" pitchFamily="2" charset="2"/>
                  <a:buNone/>
                  <a:defRPr/>
                </a:pPr>
                <a:r>
                  <a:rPr lang="en-AU" sz="1600" dirty="0"/>
                  <a:t>e.g. planning and organising work activities</a:t>
                </a:r>
              </a:p>
            </p:txBody>
          </p:sp>
        </p:grpSp>
        <p:cxnSp>
          <p:nvCxnSpPr>
            <p:cNvPr id="28685" name="Straight Arrow Connector 28"/>
            <p:cNvCxnSpPr>
              <a:cxnSpLocks noChangeShapeType="1"/>
            </p:cNvCxnSpPr>
            <p:nvPr/>
          </p:nvCxnSpPr>
          <p:spPr bwMode="auto">
            <a:xfrm rot="5400000" flipH="1" flipV="1">
              <a:off x="4321969" y="4544219"/>
              <a:ext cx="358775" cy="1587"/>
            </a:xfrm>
            <a:prstGeom prst="straightConnector1">
              <a:avLst/>
            </a:prstGeom>
            <a:noFill/>
            <a:ln w="6350" algn="ctr">
              <a:solidFill>
                <a:schemeClr val="tx1"/>
              </a:solidFill>
              <a:round/>
              <a:headEnd type="arrow" w="sm" len="sm"/>
              <a:tailEnd type="arrow" w="sm" len="sm"/>
            </a:ln>
            <a:extLst>
              <a:ext uri="{909E8E84-426E-40DD-AFC4-6F175D3DCCD1}">
                <a14:hiddenFill xmlns:a14="http://schemas.microsoft.com/office/drawing/2010/main">
                  <a:noFill/>
                </a14:hiddenFill>
              </a:ext>
            </a:extLst>
          </p:spPr>
        </p:cxnSp>
        <p:cxnSp>
          <p:nvCxnSpPr>
            <p:cNvPr id="28686" name="Straight Arrow Connector 30"/>
            <p:cNvCxnSpPr>
              <a:cxnSpLocks noChangeShapeType="1"/>
            </p:cNvCxnSpPr>
            <p:nvPr/>
          </p:nvCxnSpPr>
          <p:spPr bwMode="auto">
            <a:xfrm>
              <a:off x="5543550" y="2565400"/>
              <a:ext cx="361950" cy="1588"/>
            </a:xfrm>
            <a:prstGeom prst="straightConnector1">
              <a:avLst/>
            </a:prstGeom>
            <a:noFill/>
            <a:ln w="6350" algn="ctr">
              <a:solidFill>
                <a:schemeClr val="tx1"/>
              </a:solidFill>
              <a:round/>
              <a:headEnd type="arrow" w="sm" len="sm"/>
              <a:tailEnd type="arrow" w="sm" len="sm"/>
            </a:ln>
            <a:extLst>
              <a:ext uri="{909E8E84-426E-40DD-AFC4-6F175D3DCCD1}">
                <a14:hiddenFill xmlns:a14="http://schemas.microsoft.com/office/drawing/2010/main">
                  <a:noFill/>
                </a14:hiddenFill>
              </a:ext>
            </a:extLst>
          </p:spPr>
        </p:cxnSp>
        <p:cxnSp>
          <p:nvCxnSpPr>
            <p:cNvPr id="28687" name="Straight Arrow Connector 31"/>
            <p:cNvCxnSpPr>
              <a:cxnSpLocks noChangeShapeType="1"/>
            </p:cNvCxnSpPr>
            <p:nvPr/>
          </p:nvCxnSpPr>
          <p:spPr bwMode="auto">
            <a:xfrm rot="5400000" flipH="1" flipV="1">
              <a:off x="4290219" y="3320257"/>
              <a:ext cx="358775" cy="1587"/>
            </a:xfrm>
            <a:prstGeom prst="straightConnector1">
              <a:avLst/>
            </a:prstGeom>
            <a:noFill/>
            <a:ln w="6350" algn="ctr">
              <a:solidFill>
                <a:schemeClr val="tx1"/>
              </a:solidFill>
              <a:round/>
              <a:headEnd type="arrow" w="sm" len="sm"/>
              <a:tailEnd type="arrow" w="sm" len="sm"/>
            </a:ln>
            <a:extLst>
              <a:ext uri="{909E8E84-426E-40DD-AFC4-6F175D3DCCD1}">
                <a14:hiddenFill xmlns:a14="http://schemas.microsoft.com/office/drawing/2010/main">
                  <a:noFill/>
                </a14:hiddenFill>
              </a:ext>
            </a:extLst>
          </p:spPr>
        </p:cxnSp>
        <p:cxnSp>
          <p:nvCxnSpPr>
            <p:cNvPr id="28688" name="Straight Arrow Connector 36"/>
            <p:cNvCxnSpPr>
              <a:cxnSpLocks noChangeShapeType="1"/>
            </p:cNvCxnSpPr>
            <p:nvPr/>
          </p:nvCxnSpPr>
          <p:spPr bwMode="auto">
            <a:xfrm>
              <a:off x="5722938" y="4365625"/>
              <a:ext cx="1657350" cy="358775"/>
            </a:xfrm>
            <a:prstGeom prst="straightConnector1">
              <a:avLst/>
            </a:prstGeom>
            <a:noFill/>
            <a:ln w="12700" algn="ctr">
              <a:solidFill>
                <a:schemeClr val="tx1"/>
              </a:solidFill>
              <a:round/>
              <a:headEnd type="arrow" w="sm" len="sm"/>
              <a:tailEnd type="arrow" w="sm" len="sm"/>
            </a:ln>
            <a:extLst>
              <a:ext uri="{909E8E84-426E-40DD-AFC4-6F175D3DCCD1}">
                <a14:hiddenFill xmlns:a14="http://schemas.microsoft.com/office/drawing/2010/main">
                  <a:noFill/>
                </a14:hiddenFill>
              </a:ext>
            </a:extLst>
          </p:spPr>
        </p:cxnSp>
        <p:cxnSp>
          <p:nvCxnSpPr>
            <p:cNvPr id="28689" name="Straight Arrow Connector 44"/>
            <p:cNvCxnSpPr>
              <a:cxnSpLocks noChangeShapeType="1"/>
            </p:cNvCxnSpPr>
            <p:nvPr/>
          </p:nvCxnSpPr>
          <p:spPr bwMode="auto">
            <a:xfrm>
              <a:off x="2051050" y="3141663"/>
              <a:ext cx="1368425" cy="288925"/>
            </a:xfrm>
            <a:prstGeom prst="straightConnector1">
              <a:avLst/>
            </a:prstGeom>
            <a:noFill/>
            <a:ln w="12700" algn="ctr">
              <a:solidFill>
                <a:schemeClr val="tx1"/>
              </a:solidFill>
              <a:round/>
              <a:headEnd type="arrow" w="sm" len="sm"/>
              <a:tailEnd type="arrow" w="sm" len="sm"/>
            </a:ln>
            <a:extLst>
              <a:ext uri="{909E8E84-426E-40DD-AFC4-6F175D3DCCD1}">
                <a14:hiddenFill xmlns:a14="http://schemas.microsoft.com/office/drawing/2010/main">
                  <a:noFill/>
                </a14:hiddenFill>
              </a:ext>
            </a:extLst>
          </p:spPr>
        </p:cxnSp>
        <p:cxnSp>
          <p:nvCxnSpPr>
            <p:cNvPr id="28690" name="Straight Arrow Connector 45"/>
            <p:cNvCxnSpPr>
              <a:cxnSpLocks noChangeShapeType="1"/>
            </p:cNvCxnSpPr>
            <p:nvPr/>
          </p:nvCxnSpPr>
          <p:spPr bwMode="auto">
            <a:xfrm flipV="1">
              <a:off x="5534025" y="3141663"/>
              <a:ext cx="1485900" cy="330200"/>
            </a:xfrm>
            <a:prstGeom prst="straightConnector1">
              <a:avLst/>
            </a:prstGeom>
            <a:noFill/>
            <a:ln w="12700" algn="ctr">
              <a:solidFill>
                <a:schemeClr val="tx1"/>
              </a:solidFill>
              <a:round/>
              <a:headEnd type="arrow" w="sm" len="sm"/>
              <a:tailEnd type="arrow" w="sm" len="sm"/>
            </a:ln>
            <a:extLst>
              <a:ext uri="{909E8E84-426E-40DD-AFC4-6F175D3DCCD1}">
                <a14:hiddenFill xmlns:a14="http://schemas.microsoft.com/office/drawing/2010/main">
                  <a:noFill/>
                </a14:hiddenFill>
              </a:ext>
            </a:extLst>
          </p:spPr>
        </p:cxnSp>
        <p:sp>
          <p:nvSpPr>
            <p:cNvPr id="31" name="Rounded Rectangle 4"/>
            <p:cNvSpPr/>
            <p:nvPr/>
          </p:nvSpPr>
          <p:spPr>
            <a:xfrm>
              <a:off x="6227763" y="2204309"/>
              <a:ext cx="1603375" cy="708174"/>
            </a:xfrm>
            <a:prstGeom prst="rect">
              <a:avLst/>
            </a:prstGeom>
            <a:solidFill>
              <a:schemeClr val="bg2">
                <a:lumMod val="75000"/>
              </a:schemeClr>
            </a:solidFill>
          </p:spPr>
          <p:style>
            <a:lnRef idx="0">
              <a:scrgbClr r="0" g="0" b="0"/>
            </a:lnRef>
            <a:fillRef idx="0">
              <a:scrgbClr r="0" g="0" b="0"/>
            </a:fillRef>
            <a:effectRef idx="0">
              <a:scrgbClr r="0" g="0" b="0"/>
            </a:effectRef>
            <a:fontRef idx="minor">
              <a:schemeClr val="lt1"/>
            </a:fontRef>
          </p:style>
          <p:txBody>
            <a:bodyPr lIns="34290" tIns="34290" rIns="34290" bIns="34290" spcCol="1270" anchor="ctr"/>
            <a:lstStyle/>
            <a:p>
              <a:pPr algn="ctr" defTabSz="400050" eaLnBrk="1" hangingPunct="1">
                <a:spcAft>
                  <a:spcPts val="0"/>
                </a:spcAft>
                <a:buClr>
                  <a:schemeClr val="accent1"/>
                </a:buClr>
                <a:buSzPct val="80000"/>
                <a:buFont typeface="Wingdings" pitchFamily="2" charset="2"/>
                <a:buNone/>
                <a:defRPr/>
              </a:pPr>
              <a:r>
                <a:rPr lang="en-AU" sz="1600" b="1" dirty="0">
                  <a:solidFill>
                    <a:schemeClr val="accent1">
                      <a:lumMod val="50000"/>
                    </a:schemeClr>
                  </a:solidFill>
                </a:rPr>
                <a:t>Duty holder</a:t>
              </a:r>
            </a:p>
            <a:p>
              <a:pPr algn="ctr" defTabSz="400050" eaLnBrk="1" hangingPunct="1">
                <a:spcAft>
                  <a:spcPts val="0"/>
                </a:spcAft>
                <a:buClr>
                  <a:schemeClr val="accent1"/>
                </a:buClr>
                <a:buSzPct val="80000"/>
                <a:buFont typeface="Wingdings" pitchFamily="2" charset="2"/>
                <a:buNone/>
                <a:defRPr/>
              </a:pPr>
              <a:r>
                <a:rPr lang="en-AU" sz="1600" dirty="0">
                  <a:solidFill>
                    <a:schemeClr val="accent1">
                      <a:lumMod val="50000"/>
                    </a:schemeClr>
                  </a:solidFill>
                </a:rPr>
                <a:t>e.g. Labour hire company</a:t>
              </a:r>
            </a:p>
          </p:txBody>
        </p:sp>
      </p:grpSp>
      <p:pic>
        <p:nvPicPr>
          <p:cNvPr id="2" name="Recorded Sound">
            <a:hlinkClick r:id="" action="ppaction://media"/>
            <a:extLst>
              <a:ext uri="{FF2B5EF4-FFF2-40B4-BE49-F238E27FC236}">
                <a16:creationId xmlns:a16="http://schemas.microsoft.com/office/drawing/2014/main" xmlns="" id="{EF61BF6B-018E-4A78-B6BE-DA5AF40F09B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10391" y="6318848"/>
            <a:ext cx="649817" cy="487363"/>
          </a:xfrm>
          <a:prstGeom prst="rect">
            <a:avLst/>
          </a:prstGeom>
        </p:spPr>
      </p:pic>
    </p:spTree>
    <p:extLst>
      <p:ext uri="{BB962C8B-B14F-4D97-AF65-F5344CB8AC3E}">
        <p14:creationId xmlns:p14="http://schemas.microsoft.com/office/powerpoint/2010/main" val="1801186039"/>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3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title"/>
          </p:nvPr>
        </p:nvSpPr>
        <p:spPr bwMode="auto">
          <a:xfrm>
            <a:off x="609600" y="274638"/>
            <a:ext cx="109728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eaLnBrk="1" hangingPunct="1"/>
            <a:r>
              <a:rPr lang="en-AU" altLang="en-US" dirty="0">
                <a:solidFill>
                  <a:srgbClr val="000099"/>
                </a:solidFill>
              </a:rPr>
              <a:t>ARRANGEMENTS FOR CONSULTATION</a:t>
            </a:r>
          </a:p>
        </p:txBody>
      </p:sp>
      <p:sp>
        <p:nvSpPr>
          <p:cNvPr id="32770" name="Rectangle 2"/>
          <p:cNvSpPr>
            <a:spLocks noGrp="1"/>
          </p:cNvSpPr>
          <p:nvPr>
            <p:ph idx="1"/>
          </p:nvPr>
        </p:nvSpPr>
        <p:spPr>
          <a:xfrm>
            <a:off x="609600" y="1661539"/>
            <a:ext cx="10972800" cy="4418630"/>
          </a:xfrm>
        </p:spPr>
        <p:txBody>
          <a:bodyPr>
            <a:normAutofit/>
          </a:bodyPr>
          <a:lstStyle/>
          <a:p>
            <a:pPr marL="0" indent="0" eaLnBrk="1" hangingPunct="1">
              <a:buNone/>
            </a:pPr>
            <a:r>
              <a:rPr lang="en-AU" altLang="en-US" sz="2400" b="1" dirty="0"/>
              <a:t>Options available as agreed between PCBUs and workers include:</a:t>
            </a:r>
          </a:p>
          <a:p>
            <a:pPr lvl="1"/>
            <a:r>
              <a:rPr lang="en-AU" altLang="en-US" sz="2400" b="1" dirty="0" smtClean="0"/>
              <a:t>Health </a:t>
            </a:r>
            <a:r>
              <a:rPr lang="en-AU" altLang="en-US" sz="2400" b="1" dirty="0"/>
              <a:t>and Safety Representatives (HSRs)</a:t>
            </a:r>
            <a:r>
              <a:rPr lang="en-AU" altLang="en-US" sz="2400" dirty="0"/>
              <a:t>  to represent their workgroups with their role focused on resolving specific work health and safety issues </a:t>
            </a:r>
          </a:p>
          <a:p>
            <a:pPr lvl="1"/>
            <a:r>
              <a:rPr lang="en-AU" altLang="en-US" sz="2400" b="1" dirty="0"/>
              <a:t>Health and Safety Committee (HSC)</a:t>
            </a:r>
            <a:r>
              <a:rPr lang="en-AU" altLang="en-US" sz="2400" dirty="0"/>
              <a:t> – the forum for consultation on the management of health and safety across the whole workforce. </a:t>
            </a:r>
          </a:p>
          <a:p>
            <a:pPr lvl="1"/>
            <a:r>
              <a:rPr lang="en-AU" altLang="en-US" sz="2400" b="1" dirty="0"/>
              <a:t>Other arrangements</a:t>
            </a:r>
            <a:r>
              <a:rPr lang="en-AU" altLang="en-US" sz="2400" dirty="0"/>
              <a:t> e.g. direct consultation through regular team meetings.</a:t>
            </a:r>
          </a:p>
          <a:p>
            <a:pPr marL="0" indent="0" eaLnBrk="1" hangingPunct="1">
              <a:buNone/>
            </a:pPr>
            <a:endParaRPr lang="en-AU" altLang="en-US" sz="1200" dirty="0"/>
          </a:p>
          <a:p>
            <a:pPr marL="0" indent="0" eaLnBrk="1" hangingPunct="1">
              <a:buNone/>
            </a:pPr>
            <a:r>
              <a:rPr lang="en-AU" altLang="en-US" sz="2400" dirty="0"/>
              <a:t>WHS entry permit holders can assist in establishing consultation arrangements and consult with members/eligible members on health and safety issues</a:t>
            </a:r>
            <a:r>
              <a:rPr lang="en-AU" altLang="en-US" sz="2400" dirty="0" smtClean="0"/>
              <a:t>.</a:t>
            </a:r>
            <a:endParaRPr lang="en-AU" altLang="en-US" sz="1800" dirty="0"/>
          </a:p>
          <a:p>
            <a:pPr eaLnBrk="1" hangingPunct="1"/>
            <a:endParaRPr lang="en-AU" altLang="en-US" sz="1800" dirty="0"/>
          </a:p>
          <a:p>
            <a:pPr eaLnBrk="1" hangingPunct="1"/>
            <a:endParaRPr lang="en-AU" altLang="en-US" sz="1800" dirty="0"/>
          </a:p>
        </p:txBody>
      </p:sp>
      <p:pic>
        <p:nvPicPr>
          <p:cNvPr id="3277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65983" y="2619727"/>
            <a:ext cx="1670749" cy="1299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a:extLst>
              <a:ext uri="{FF2B5EF4-FFF2-40B4-BE49-F238E27FC236}">
                <a16:creationId xmlns:a16="http://schemas.microsoft.com/office/drawing/2014/main" xmlns="" id="{5E167471-A069-4392-A23A-5F4CFE63E3E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97283" y="6311262"/>
            <a:ext cx="649817" cy="487363"/>
          </a:xfrm>
          <a:prstGeom prst="rect">
            <a:avLst/>
          </a:prstGeom>
        </p:spPr>
      </p:pic>
    </p:spTree>
    <p:extLst>
      <p:ext uri="{BB962C8B-B14F-4D97-AF65-F5344CB8AC3E}">
        <p14:creationId xmlns:p14="http://schemas.microsoft.com/office/powerpoint/2010/main" val="2089259473"/>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14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Gallery">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Default">
      <a:majorFont>
        <a:latin typeface="Gill Sans MT"/>
        <a:ea typeface=""/>
        <a:cs typeface=""/>
      </a:majorFont>
      <a:minorFont>
        <a:latin typeface="Gill Sans MT"/>
        <a:ea typeface=""/>
        <a:cs typeface=""/>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spDef>
      <a:spPr>
        <a:solidFill>
          <a:srgbClr val="B71E42"/>
        </a:solidFill>
        <a:ln>
          <a:noFill/>
        </a:ln>
      </a:spPr>
      <a:bodyPr rtlCol="0" anchor="ctr"/>
      <a:lstStyle>
        <a:defPPr algn="ctr">
          <a:defRPr/>
        </a:defPPr>
      </a:lstStyle>
      <a:style>
        <a:lnRef idx="3">
          <a:schemeClr val="lt1"/>
        </a:lnRef>
        <a:fillRef idx="1">
          <a:schemeClr val="accent1"/>
        </a:fillRef>
        <a:effectRef idx="1">
          <a:schemeClr val="accent1"/>
        </a:effectRef>
        <a:fontRef idx="minor">
          <a:schemeClr val="lt1"/>
        </a:fontRef>
      </a:style>
    </a:spDef>
    <a:lnDef>
      <a:spPr>
        <a:ln w="31750"/>
      </a:spPr>
      <a:bodyPr/>
      <a:lstStyle/>
      <a:style>
        <a:lnRef idx="3">
          <a:schemeClr val="accent1"/>
        </a:lnRef>
        <a:fillRef idx="0">
          <a:schemeClr val="accent1"/>
        </a:fillRef>
        <a:effectRef idx="2">
          <a:schemeClr val="accent1"/>
        </a:effectRef>
        <a:fontRef idx="minor">
          <a:schemeClr val="tx1"/>
        </a:fontRef>
      </a:style>
    </a:lnDef>
  </a:objectDefaults>
  <a:extraClrSchemeLst/>
  <a:extLst>
    <a:ext uri="{05A4C25C-085E-4340-85A3-A5531E510DB2}">
      <thm15:themeFamily xmlns:thm15="http://schemas.microsoft.com/office/thememl/2012/main" xmlns="" name="TF66921596_My invention presentation_AAS_v5" id="{87E5ADC5-22B1-48B6-A377-CC62C9F76903}" vid="{35D6D025-A430-4CAD-B81F-81678F6B39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1DB373-C1A1-4924-9AF2-F04368201509}">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16c05727-aa75-4e4a-9b5f-8a80a1165891"/>
    <ds:schemaRef ds:uri="71af3243-3dd4-4a8d-8c0d-dd76da1f02a5"/>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459C8665-7E41-4E8E-957E-307F6F826AF4}">
  <ds:schemaRefs>
    <ds:schemaRef ds:uri="http://schemas.microsoft.com/sharepoint/v3/contenttype/forms"/>
  </ds:schemaRefs>
</ds:datastoreItem>
</file>

<file path=customXml/itemProps3.xml><?xml version="1.0" encoding="utf-8"?>
<ds:datastoreItem xmlns:ds="http://schemas.openxmlformats.org/officeDocument/2006/customXml" ds:itemID="{CFA01955-FFEB-4169-B0BF-D790410D62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My invention presentation</Template>
  <TotalTime>0</TotalTime>
  <Words>313</Words>
  <Application>Microsoft Office PowerPoint</Application>
  <PresentationFormat>Custom</PresentationFormat>
  <Paragraphs>41</Paragraphs>
  <Slides>3</Slides>
  <Notes>3</Notes>
  <HiddenSlides>0</HiddenSlides>
  <MMClips>3</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Gallery</vt:lpstr>
      <vt:lpstr>DUTY TO CONSULT WITH WORKERS AND OTHERS</vt:lpstr>
      <vt:lpstr>CONSULTATION BETWEEN DUTY HOLDERS</vt:lpstr>
      <vt:lpstr>ARRANGEMENTS FOR CONSULTATION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2019-10-17T18:07:54Z</dcterms:created>
  <dcterms:modified xsi:type="dcterms:W3CDTF">2020-04-21T04:24:37Z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