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246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327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 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Duties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2086982"/>
            <a:ext cx="9603275" cy="3450613"/>
          </a:xfrm>
        </p:spPr>
        <p:txBody>
          <a:bodyPr/>
          <a:lstStyle/>
          <a:p>
            <a:r>
              <a:rPr lang="en-AU" sz="2800" dirty="0"/>
              <a:t>PCBU</a:t>
            </a:r>
          </a:p>
          <a:p>
            <a:r>
              <a:rPr lang="en-AU" sz="2800" dirty="0"/>
              <a:t>Officers</a:t>
            </a:r>
          </a:p>
          <a:p>
            <a:r>
              <a:rPr lang="en-AU" sz="2800" dirty="0"/>
              <a:t>Workers</a:t>
            </a:r>
          </a:p>
          <a:p>
            <a:r>
              <a:rPr lang="en-AU" sz="2800" dirty="0"/>
              <a:t>Others</a:t>
            </a:r>
          </a:p>
          <a:p>
            <a:r>
              <a:rPr lang="en-AU" sz="2800" dirty="0"/>
              <a:t>Designers, manufacturers, suppliers, importers and installers</a:t>
            </a:r>
          </a:p>
          <a:p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C6943D06-762A-4D09-99D6-C1525C5416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23405" y="6293022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17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3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16c05727-aa75-4e4a-9b5f-8a80a1165891"/>
    <ds:schemaRef ds:uri="http://schemas.microsoft.com/office/infopath/2007/PartnerControls"/>
    <ds:schemaRef ds:uri="http://purl.org/dc/terms/"/>
    <ds:schemaRef ds:uri="71af3243-3dd4-4a8d-8c0d-dd76da1f02a5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14</Words>
  <Application>Microsoft Office PowerPoint</Application>
  <PresentationFormat>Custom</PresentationFormat>
  <Paragraphs>6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Duties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2020-02-13T22:03:06Z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