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846" y="1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3600" dirty="0"/>
              <a:t>Duties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614" y="2015732"/>
            <a:ext cx="4595798" cy="3450613"/>
          </a:xfrm>
        </p:spPr>
        <p:txBody>
          <a:bodyPr/>
          <a:lstStyle/>
          <a:p>
            <a:r>
              <a:rPr lang="en-AU" sz="4000" dirty="0"/>
              <a:t>PCBU</a:t>
            </a:r>
          </a:p>
          <a:p>
            <a:r>
              <a:rPr lang="en-AU" sz="4000" dirty="0"/>
              <a:t>Officers</a:t>
            </a:r>
          </a:p>
          <a:p>
            <a:r>
              <a:rPr lang="en-AU" sz="4000" dirty="0"/>
              <a:t>Workers </a:t>
            </a:r>
          </a:p>
          <a:p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654" y="1797714"/>
            <a:ext cx="3713018" cy="4210296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63188D57-8F80-48F4-977B-0A6B0A6CBB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582401" y="6370638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504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1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6c05727-aa75-4e4a-9b5f-8a80a1165891"/>
    <ds:schemaRef ds:uri="http://purl.org/dc/elements/1.1/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4</Words>
  <Application>Microsoft Office PowerPoint</Application>
  <PresentationFormat>Custom</PresentationFormat>
  <Paragraphs>4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Duties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2020-01-21T23:34:13Z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