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050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bc.com/en/resources/health-safety/videos/worksite-dangers-for-traffic-control-persons?lang=en&amp;origin=s&amp;returnurl=https://www.worksafebc.com/en/forms-resources#first%3D10%26sort%3Drelevancy%26f:industry-facet%3D[Construction]%26f:content-type-facet%3D[Videos%20%26%20slide%20shows]%26f:language-facet%3D[English]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0D8F7C-B1F2-4BD4-A0A5-674EC162A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Dangers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DCC0C9-5F8C-43F8-A22F-28FADFF10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3" y="2550107"/>
            <a:ext cx="9603275" cy="3450613"/>
          </a:xfrm>
        </p:spPr>
        <p:txBody>
          <a:bodyPr/>
          <a:lstStyle/>
          <a:p>
            <a:r>
              <a:rPr lang="en-AU" sz="2800" b="1" u="sng" dirty="0">
                <a:hlinkClick r:id="rId2"/>
              </a:rPr>
              <a:t>Worksite Dangers for Traffic Control Persons</a:t>
            </a:r>
            <a:endParaRPr lang="en-AU" sz="2800" b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91743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7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Dangers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2020-02-10T00:45:10Z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