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-216" y="3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1/29/2020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 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bc.com/en/resources/health-safety/videos/electrical-safety-crane-truck-contact-fatality-version?lang=en&amp;origin=s&amp;returnurl=https://www.worksafebc.com/en/forms-resources#first%3D10%26sort%3Drelevancy%26f:industry-facet%3D[Construction]%26f:content-type-facet%3D[Videos%20%26%20slide%20shows]%26f:language-facet%3D[English]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7370A8-3AF7-44F9-8D83-42653BD81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Crane truck contact with Power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5BE753-15B6-4257-87E2-7DC56CB912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b="1" u="sng" dirty="0">
                <a:hlinkClick r:id="rId2"/>
              </a:rPr>
              <a:t>Electrical Safety: Crane Truck Contact</a:t>
            </a:r>
            <a:endParaRPr lang="en-AU" sz="2800" b="1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5133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16c05727-aa75-4e4a-9b5f-8a80a1165891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71af3243-3dd4-4a8d-8c0d-dd76da1f02a5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11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Crane truck contact with Power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2020-01-28T21:21:01Z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