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Control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716357"/>
            <a:ext cx="9603275" cy="2437515"/>
          </a:xfrm>
        </p:spPr>
        <p:txBody>
          <a:bodyPr>
            <a:normAutofit/>
          </a:bodyPr>
          <a:lstStyle/>
          <a:p>
            <a:r>
              <a:rPr lang="en-AU" sz="2800" dirty="0"/>
              <a:t>General or dilution ventilation</a:t>
            </a:r>
          </a:p>
          <a:p>
            <a:r>
              <a:rPr lang="en-AU" sz="2800" dirty="0"/>
              <a:t>Local exhaust </a:t>
            </a:r>
            <a:r>
              <a:rPr lang="en-AU" sz="2800" dirty="0" smtClean="0"/>
              <a:t>ventilation 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4481AE7-88D8-4D14-A282-4ED085D74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6092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Control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481450"/>
            <a:ext cx="9571511" cy="475309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AU" sz="8800" dirty="0"/>
              <a:t>Always use proper </a:t>
            </a:r>
            <a:r>
              <a:rPr lang="en-AU" sz="8800" dirty="0" smtClean="0"/>
              <a:t>supports</a:t>
            </a:r>
            <a:endParaRPr lang="en-AU" sz="8800" dirty="0"/>
          </a:p>
          <a:p>
            <a:pPr lvl="0"/>
            <a:r>
              <a:rPr lang="en-AU" sz="8800" dirty="0"/>
              <a:t>Ensure that you are </a:t>
            </a:r>
            <a:r>
              <a:rPr lang="en-AU" sz="8800" dirty="0" smtClean="0"/>
              <a:t>comfortable</a:t>
            </a:r>
            <a:endParaRPr lang="en-AU" sz="8800" dirty="0"/>
          </a:p>
          <a:p>
            <a:pPr lvl="0"/>
            <a:r>
              <a:rPr lang="en-AU" sz="8800" dirty="0"/>
              <a:t>Select &amp; wear PPE</a:t>
            </a:r>
          </a:p>
          <a:p>
            <a:pPr lvl="0"/>
            <a:r>
              <a:rPr lang="en-AU" sz="8800" dirty="0"/>
              <a:t>DON'T weld near flammable substances or </a:t>
            </a:r>
            <a:r>
              <a:rPr lang="en-AU" sz="8800" dirty="0" smtClean="0"/>
              <a:t>vapours </a:t>
            </a:r>
            <a:endParaRPr lang="en-AU" sz="8800" dirty="0"/>
          </a:p>
          <a:p>
            <a:pPr lvl="0"/>
            <a:r>
              <a:rPr lang="en-AU" sz="8800" dirty="0"/>
              <a:t>Secure gas </a:t>
            </a:r>
            <a:r>
              <a:rPr lang="en-AU" sz="8800" dirty="0" smtClean="0"/>
              <a:t>cylinders</a:t>
            </a:r>
            <a:endParaRPr lang="en-AU" sz="8800" dirty="0"/>
          </a:p>
          <a:p>
            <a:pPr lvl="0"/>
            <a:r>
              <a:rPr lang="en-AU" sz="8800" dirty="0"/>
              <a:t>Use correct cylinder </a:t>
            </a:r>
            <a:r>
              <a:rPr lang="en-AU" sz="8800" dirty="0" smtClean="0"/>
              <a:t>regulators</a:t>
            </a:r>
            <a:endParaRPr lang="en-AU" sz="8800" dirty="0"/>
          </a:p>
          <a:p>
            <a:pPr lvl="0"/>
            <a:r>
              <a:rPr lang="en-AU" sz="8800" dirty="0"/>
              <a:t>Ensure adequate </a:t>
            </a:r>
            <a:r>
              <a:rPr lang="en-AU" sz="8800" dirty="0" smtClean="0"/>
              <a:t>lighting</a:t>
            </a:r>
            <a:endParaRPr lang="en-AU" sz="8800" dirty="0"/>
          </a:p>
          <a:p>
            <a:pPr lvl="0"/>
            <a:r>
              <a:rPr lang="en-AU" sz="8800" dirty="0"/>
              <a:t>Ensure proper earthing of arc - welding </a:t>
            </a:r>
            <a:r>
              <a:rPr lang="en-AU" sz="8800" dirty="0" smtClean="0"/>
              <a:t>equipment</a:t>
            </a:r>
            <a:endParaRPr lang="en-AU" sz="8800" dirty="0"/>
          </a:p>
          <a:p>
            <a:pPr lvl="0"/>
            <a:r>
              <a:rPr lang="en-AU" sz="8800" dirty="0"/>
              <a:t>Avoid radiation exposure from weld check </a:t>
            </a:r>
            <a:r>
              <a:rPr lang="en-AU" sz="8800" dirty="0" smtClean="0"/>
              <a:t>equipment</a:t>
            </a:r>
            <a:endParaRPr lang="en-AU" sz="8800" dirty="0"/>
          </a:p>
          <a:p>
            <a:pPr lvl="0"/>
            <a:r>
              <a:rPr lang="en-AU" sz="8800" dirty="0"/>
              <a:t>Welding screens to prevent welding </a:t>
            </a:r>
            <a:r>
              <a:rPr lang="en-AU" sz="8800" dirty="0" smtClean="0"/>
              <a:t>flash</a:t>
            </a:r>
            <a:endParaRPr lang="en-AU" sz="8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85C9063-95DB-4B6C-B6C0-92DC570CE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406501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62</Words>
  <Application>Microsoft Office PowerPoint</Application>
  <PresentationFormat>Custom</PresentationFormat>
  <Paragraphs>14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Control measures </vt:lpstr>
      <vt:lpstr>Control measures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2020-02-09T04:06:17Z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