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3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155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" y="169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53336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60437"/>
          </a:xfrm>
        </p:spPr>
        <p:txBody>
          <a:bodyPr/>
          <a:lstStyle/>
          <a:p>
            <a:pPr algn="ctr"/>
            <a:r>
              <a:rPr lang="en-AU" sz="3600" dirty="0"/>
              <a:t>Containing spills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660"/>
          <a:stretch/>
        </p:blipFill>
        <p:spPr>
          <a:xfrm>
            <a:off x="517021" y="1824535"/>
            <a:ext cx="8229600" cy="13715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19" y="3286349"/>
            <a:ext cx="61150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2870002-A125-4F57-96AC-A80A70286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2440" y="63730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Emergency Plan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897162"/>
            <a:ext cx="8229600" cy="20348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2DF5DE9-64DF-4BFE-9CA5-16FCB6A5E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3730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1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HS%20Presentation%20Theme" id="{3992C505-1126-4105-A92B-4990D575A495}" vid="{02C66BC3-1276-40CF-A8AA-D9AC6C9B69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6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WHS%20Presentation%20Theme</vt:lpstr>
      <vt:lpstr>Containing spills</vt:lpstr>
      <vt:lpstr>Emergency Plan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Containing spills</dc:title>
  <dc:creator>Robin Winning</dc:creator>
  <cp:lastModifiedBy>Robin Winning</cp:lastModifiedBy>
  <cp:revision>1</cp:revision>
  <dcterms:created xsi:type="dcterms:W3CDTF">2019-12-05T03:23:16Z</dcterms:created>
  <dcterms:modified xsi:type="dcterms:W3CDTF">2019-12-05T03:23:57Z</dcterms:modified>
</cp:coreProperties>
</file>