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7"/>
  </p:notesMasterIdLst>
  <p:handoutMasterIdLst>
    <p:handoutMasterId r:id="rId8"/>
  </p:handoutMasterIdLst>
  <p:sldIdLst>
    <p:sldId id="281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97" autoAdjust="0"/>
    <p:restoredTop sz="94660" autoAdjust="0"/>
  </p:normalViewPr>
  <p:slideViewPr>
    <p:cSldViewPr snapToGrid="0">
      <p:cViewPr>
        <p:scale>
          <a:sx n="78" d="100"/>
          <a:sy n="78" d="100"/>
        </p:scale>
        <p:origin x="1122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85817" indent="-263776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55103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477145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899186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10F60C5-2EA1-4FD8-995F-B7568E651664}" type="slidenum">
              <a:rPr lang="en-AU" altLang="en-US"/>
              <a:pPr/>
              <a:t>1</a:t>
            </a:fld>
            <a:endParaRPr lang="en-AU" alt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AU" altLang="en-US" sz="1000" dirty="0">
              <a:latin typeface="Calibri" panose="020F0502020204030204" pitchFamily="34" charset="0"/>
            </a:endParaRPr>
          </a:p>
          <a:p>
            <a:pPr eaLnBrk="1" hangingPunct="1"/>
            <a:endParaRPr lang="en-AU" altLang="en-US" sz="1000" dirty="0">
              <a:latin typeface="Calibri" panose="020F0502020204030204" pitchFamily="34" charset="0"/>
            </a:endParaRPr>
          </a:p>
          <a:p>
            <a:pPr eaLnBrk="1" hangingPunct="1"/>
            <a:endParaRPr lang="en-AU" altLang="en-US" sz="1000" dirty="0">
              <a:latin typeface="Calibri" panose="020F0502020204030204" pitchFamily="34" charset="0"/>
            </a:endParaRPr>
          </a:p>
          <a:p>
            <a:pPr eaLnBrk="1" hangingPunct="1"/>
            <a:endParaRPr lang="en-AU" altLang="en-US" sz="1000" dirty="0">
              <a:latin typeface="Calibri" panose="020F0502020204030204" pitchFamily="34" charset="0"/>
            </a:endParaRPr>
          </a:p>
          <a:p>
            <a:pPr eaLnBrk="1" hangingPunct="1"/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741034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125423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F103620C-6413-4538-BB5D-21BBD8EB93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93940" y="6240012"/>
            <a:ext cx="649817" cy="4873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1886" y="1075497"/>
            <a:ext cx="1142696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400" b="1" dirty="0" smtClean="0">
                <a:solidFill>
                  <a:schemeClr val="accent6">
                    <a:lumMod val="75000"/>
                  </a:schemeClr>
                </a:solidFill>
              </a:rPr>
              <a:t>CONSULTATION, REPRESENTATION AND PARTICIPATION ARRANGEMENTS</a:t>
            </a:r>
          </a:p>
          <a:p>
            <a:pPr algn="ctr"/>
            <a:r>
              <a:rPr lang="en-AU" sz="4400" b="1" dirty="0" smtClean="0">
                <a:solidFill>
                  <a:schemeClr val="accent6">
                    <a:lumMod val="75000"/>
                  </a:schemeClr>
                </a:solidFill>
              </a:rPr>
              <a:t>UNDER THE WHS ACT</a:t>
            </a:r>
            <a:endParaRPr lang="en-AU" sz="44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AU" sz="2800" dirty="0"/>
          </a:p>
          <a:p>
            <a:endParaRPr lang="en-AU" sz="2800" dirty="0"/>
          </a:p>
          <a:p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031143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432271-D4CC-4040-8F90-1FD8EFD4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250" y="490531"/>
            <a:ext cx="9490626" cy="960437"/>
          </a:xfrm>
        </p:spPr>
        <p:txBody>
          <a:bodyPr>
            <a:normAutofit/>
          </a:bodyPr>
          <a:lstStyle/>
          <a:p>
            <a:pPr algn="ctr"/>
            <a:r>
              <a:rPr lang="en-AU" sz="3600" dirty="0">
                <a:solidFill>
                  <a:schemeClr val="accent6">
                    <a:lumMod val="75000"/>
                  </a:schemeClr>
                </a:solidFill>
              </a:rPr>
              <a:t>Download reference documents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6EB846-15B3-48B2-A149-B0F8BDE00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154" y="1778839"/>
            <a:ext cx="9521127" cy="4525963"/>
          </a:xfrm>
        </p:spPr>
        <p:txBody>
          <a:bodyPr>
            <a:normAutofit/>
          </a:bodyPr>
          <a:lstStyle/>
          <a:p>
            <a:r>
              <a:rPr lang="en-AU" sz="3200" dirty="0"/>
              <a:t>Supervisor</a:t>
            </a:r>
          </a:p>
          <a:p>
            <a:pPr lvl="1"/>
            <a:r>
              <a:rPr lang="en-AU" sz="2800" dirty="0" smtClean="0"/>
              <a:t>Procedures</a:t>
            </a:r>
          </a:p>
          <a:p>
            <a:pPr marL="457200" lvl="1" indent="0">
              <a:buNone/>
            </a:pPr>
            <a:endParaRPr lang="en-AU" sz="2400" dirty="0"/>
          </a:p>
          <a:p>
            <a:r>
              <a:rPr lang="en-AU" sz="3200" dirty="0"/>
              <a:t>Workers</a:t>
            </a:r>
          </a:p>
          <a:p>
            <a:pPr lvl="1"/>
            <a:r>
              <a:rPr lang="en-AU" sz="2800" dirty="0"/>
              <a:t>SOP</a:t>
            </a:r>
          </a:p>
          <a:p>
            <a:pPr lvl="1"/>
            <a:r>
              <a:rPr lang="en-AU" sz="2800" dirty="0"/>
              <a:t>Risk assessment</a:t>
            </a:r>
          </a:p>
          <a:p>
            <a:pPr lvl="1"/>
            <a:r>
              <a:rPr lang="en-AU" sz="2800" dirty="0" smtClean="0"/>
              <a:t>Forms</a:t>
            </a:r>
            <a:endParaRPr lang="en-AU" sz="28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0D092313-6297-408A-83A6-585C17830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11525" y="6288751"/>
            <a:ext cx="637452" cy="436818"/>
          </a:xfrm>
          <a:prstGeom prst="rect">
            <a:avLst/>
          </a:prstGeom>
        </p:spPr>
      </p:pic>
      <p:sp>
        <p:nvSpPr>
          <p:cNvPr id="5" name="Slide Number Placeholder 6"/>
          <p:cNvSpPr txBox="1">
            <a:spLocks/>
          </p:cNvSpPr>
          <p:nvPr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2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436F02-7D71-4E9C-804A-36B671E9A855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86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23</Words>
  <Application>Microsoft Office PowerPoint</Application>
  <PresentationFormat>Custom</PresentationFormat>
  <Paragraphs>17</Paragraphs>
  <Slides>2</Slides>
  <Notes>1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Gallery</vt:lpstr>
      <vt:lpstr>PowerPoint Presentation</vt:lpstr>
      <vt:lpstr>Download reference documents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2020-04-21T04:17:54Z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