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30EE5-F5F0-4D1C-A912-F05791834C4B}" type="datetimeFigureOut">
              <a:rPr lang="en-AU" smtClean="0"/>
              <a:t>10/12/2019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026DB-F604-46CA-9F0A-E610CC8C0CE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9209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517CD26-F894-4A42-B554-70E4507E61AB}" type="slidenum">
              <a:rPr lang="en-AU" altLang="en-US">
                <a:solidFill>
                  <a:prstClr val="black"/>
                </a:solidFill>
              </a:rPr>
              <a:pPr/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AU" altLang="en-US" sz="1100" dirty="0"/>
          </a:p>
        </p:txBody>
      </p:sp>
    </p:spTree>
    <p:extLst>
      <p:ext uri="{BB962C8B-B14F-4D97-AF65-F5344CB8AC3E}">
        <p14:creationId xmlns:p14="http://schemas.microsoft.com/office/powerpoint/2010/main" val="876644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842FB15-FC2F-4F48-88B7-8B802EFCC007}" type="slidenum">
              <a:rPr lang="en-AU" altLang="en-US">
                <a:solidFill>
                  <a:prstClr val="black"/>
                </a:solidFill>
              </a:rPr>
              <a:pPr/>
              <a:t>2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AU" altLang="en-US" sz="1400" dirty="0"/>
          </a:p>
        </p:txBody>
      </p:sp>
    </p:spTree>
    <p:extLst>
      <p:ext uri="{BB962C8B-B14F-4D97-AF65-F5344CB8AC3E}">
        <p14:creationId xmlns:p14="http://schemas.microsoft.com/office/powerpoint/2010/main" val="71788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48" y="16288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622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5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249575" y="6496575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December 2019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6345575" y="64699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r" defTabSz="457200" eaLnBrk="0" fontAlgn="base" hangingPunct="0">
                <a:lnSpc>
                  <a:spcPct val="106000"/>
                </a:lnSpc>
                <a:spcAft>
                  <a:spcPts val="800"/>
                </a:spcAft>
              </a:pPr>
              <a:t>‹#›</a:t>
            </a:fld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6FEC3EE3-2E91-4014-AF1A-A4B6B198EBD9}"/>
              </a:ext>
            </a:extLst>
          </p:cNvPr>
          <p:cNvGrpSpPr/>
          <p:nvPr/>
        </p:nvGrpSpPr>
        <p:grpSpPr>
          <a:xfrm>
            <a:off x="3131840" y="6469905"/>
            <a:ext cx="2597785" cy="399415"/>
            <a:chOff x="2882265" y="0"/>
            <a:chExt cx="2598086" cy="451669"/>
          </a:xfrm>
        </p:grpSpPr>
        <p:pic>
          <p:nvPicPr>
            <p:cNvPr id="8" name="Picture 7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F56C0A61-2710-4FB8-936C-DA2E230A02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9" name="TextBox 7">
              <a:extLst>
                <a:ext uri="{FF2B5EF4-FFF2-40B4-BE49-F238E27FC236}">
                  <a16:creationId xmlns:a16="http://schemas.microsoft.com/office/drawing/2014/main" xmlns="" id="{AE01CD35-04CF-4783-943F-829A67244349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457200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63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ü"/>
        <a:defRPr sz="32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28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§"/>
        <a:defRPr sz="24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AU" dirty="0" smtClean="0"/>
              <a:t>CONFLICT SKILLS AND STRATEGIES</a:t>
            </a:r>
            <a:endParaRPr lang="en-AU" altLang="en-US" dirty="0">
              <a:solidFill>
                <a:srgbClr val="000099"/>
              </a:solidFill>
            </a:endParaRPr>
          </a:p>
        </p:txBody>
      </p:sp>
      <p:sp>
        <p:nvSpPr>
          <p:cNvPr id="60418" name="Rectangle 2"/>
          <p:cNvSpPr>
            <a:spLocks noGrp="1"/>
          </p:cNvSpPr>
          <p:nvPr>
            <p:ph idx="1"/>
          </p:nvPr>
        </p:nvSpPr>
        <p:spPr>
          <a:xfrm>
            <a:off x="457200" y="2032000"/>
            <a:ext cx="8229600" cy="42767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AU" altLang="en-US" sz="2000" dirty="0"/>
              <a:t/>
            </a:r>
            <a:br>
              <a:rPr lang="en-AU" altLang="en-US" sz="2000" dirty="0"/>
            </a:br>
            <a:endParaRPr lang="en-AU" altLang="en-US" sz="2000" dirty="0"/>
          </a:p>
          <a:p>
            <a:pPr marL="0" indent="0" algn="ctr" eaLnBrk="1" hangingPunct="1">
              <a:buNone/>
            </a:pPr>
            <a:endParaRPr lang="en-AU" altLang="en-US" sz="2000" dirty="0"/>
          </a:p>
          <a:p>
            <a:pPr marL="0" indent="0" algn="ctr" eaLnBrk="1" hangingPunct="1">
              <a:buNone/>
            </a:pPr>
            <a:r>
              <a:rPr lang="en-AU" altLang="en-US" sz="2000" dirty="0"/>
              <a:t> </a:t>
            </a:r>
            <a:r>
              <a:rPr lang="en-AU" altLang="en-US" sz="3600" b="1" dirty="0"/>
              <a:t>Conflict resolution skills and </a:t>
            </a:r>
          </a:p>
          <a:p>
            <a:pPr marL="0" indent="0" algn="ctr" eaLnBrk="1" hangingPunct="1">
              <a:buNone/>
            </a:pPr>
            <a:r>
              <a:rPr lang="en-AU" altLang="en-US" sz="3600" b="1" dirty="0"/>
              <a:t>strategies</a:t>
            </a:r>
          </a:p>
          <a:p>
            <a:pPr marL="0" indent="0" algn="ctr" eaLnBrk="1" hangingPunct="1">
              <a:buNone/>
            </a:pPr>
            <a:r>
              <a:rPr lang="en-AU" altLang="en-US" sz="2000" dirty="0"/>
              <a:t/>
            </a:r>
            <a:br>
              <a:rPr lang="en-AU" altLang="en-US" sz="2000" dirty="0"/>
            </a:br>
            <a:endParaRPr lang="en-AU" altLang="en-US" sz="2000" dirty="0"/>
          </a:p>
          <a:p>
            <a:pPr marL="0" indent="0" algn="ctr" eaLnBrk="1" hangingPunct="1">
              <a:buNone/>
            </a:pPr>
            <a:endParaRPr lang="en-AU" altLang="en-US" sz="20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3A6B3189-BB6D-4821-8DC6-2C2A7FF320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532440" y="63706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59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AU" dirty="0"/>
              <a:t>CONFLICT SKILLS AND STRATEGIES</a:t>
            </a:r>
            <a:endParaRPr lang="en-AU" altLang="en-US" dirty="0"/>
          </a:p>
        </p:txBody>
      </p:sp>
      <p:sp>
        <p:nvSpPr>
          <p:cNvPr id="62466" name="Rectangle 2"/>
          <p:cNvSpPr>
            <a:spLocks noGrp="1"/>
          </p:cNvSpPr>
          <p:nvPr>
            <p:ph idx="1"/>
          </p:nvPr>
        </p:nvSpPr>
        <p:spPr>
          <a:xfrm>
            <a:off x="483448" y="1293125"/>
            <a:ext cx="8229600" cy="486460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AU" altLang="en-US" sz="2200" b="1" dirty="0"/>
              <a:t>Key elements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What type of conflict will arise?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Assess the situation</a:t>
            </a:r>
          </a:p>
          <a:p>
            <a:pPr marL="0" indent="0" eaLnBrk="1" hangingPunct="1">
              <a:buNone/>
            </a:pPr>
            <a:endParaRPr lang="en-AU" altLang="en-US" sz="1200" dirty="0"/>
          </a:p>
          <a:p>
            <a:pPr marL="0" indent="0" eaLnBrk="1" hangingPunct="1">
              <a:buNone/>
            </a:pPr>
            <a:r>
              <a:rPr lang="en-AU" altLang="en-US" sz="2200" b="1" dirty="0"/>
              <a:t>Types of negotiation</a:t>
            </a:r>
          </a:p>
          <a:p>
            <a:pPr marL="0" indent="0" eaLnBrk="1" hangingPunct="1">
              <a:buNone/>
            </a:pPr>
            <a:r>
              <a:rPr lang="en-AU" altLang="en-US" sz="2200" dirty="0"/>
              <a:t>There are basically 3 circumstances to consider. </a:t>
            </a:r>
          </a:p>
          <a:p>
            <a:pPr marL="0" indent="0" eaLnBrk="1" hangingPunct="1">
              <a:buNone/>
            </a:pPr>
            <a:endParaRPr lang="en-AU" altLang="en-US" sz="12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Is it a one-time negotiation where it will be unlikely to have interaction with the person or company again?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Is it a negotiation that is going to be repeating?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Is it a negotiation where we are going to form some kind of long-term relationship? </a:t>
            </a:r>
            <a:endParaRPr lang="en-AU" altLang="en-US" sz="1800" dirty="0"/>
          </a:p>
          <a:p>
            <a:pPr eaLnBrk="1" hangingPunct="1"/>
            <a:endParaRPr lang="en-AU" altLang="en-US" sz="18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21F00098-6A46-4CE5-AD31-E6BDD8CD42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620217" y="63706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374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21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on1" id="{EC57CAD5-560C-434B-8401-B21BEDFDF257}" vid="{89700D7C-80C0-4A83-964C-841359276E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On-screen Show (4:3)</PresentationFormat>
  <Paragraphs>19</Paragraphs>
  <Slides>2</Slides>
  <Notes>2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Theme1</vt:lpstr>
      <vt:lpstr>CONFLICT SKILLS AND STRATEGIES</vt:lpstr>
      <vt:lpstr>CONFLICT SKILLS AND STRATEGIES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CONFLICT SKILLS AND STRATEGIES</dc:title>
  <dc:creator>Robin Winning</dc:creator>
  <cp:lastModifiedBy>Robin Winning</cp:lastModifiedBy>
  <cp:revision>1</cp:revision>
  <dcterms:created xsi:type="dcterms:W3CDTF">2019-12-10T02:39:21Z</dcterms:created>
  <dcterms:modified xsi:type="dcterms:W3CDTF">2019-12-10T02:40:00Z</dcterms:modified>
</cp:coreProperties>
</file>