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120" y="-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125423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48269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838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42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April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Pre-stressed concrete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The principle behind pre-stressed concrete is that compressive stresses induced by high-strength steel tendons in a concrete member before loads are applied will balance the tensile stresses imposed in the member during </a:t>
            </a:r>
            <a:r>
              <a:rPr lang="en-AU" sz="2800" dirty="0" smtClean="0"/>
              <a:t>service</a:t>
            </a:r>
            <a:endParaRPr lang="en-AU" sz="2800" b="1" dirty="0"/>
          </a:p>
          <a:p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01A994F2-F0E3-48B8-A7DF-E6820D6D53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6558" y="6299387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9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3889"/>
            <a:ext cx="10972800" cy="1143000"/>
          </a:xfrm>
        </p:spPr>
        <p:txBody>
          <a:bodyPr>
            <a:normAutofit/>
          </a:bodyPr>
          <a:lstStyle/>
          <a:p>
            <a:r>
              <a:rPr lang="en-AU" dirty="0"/>
              <a:t>Compressive strength added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09" y="2007525"/>
            <a:ext cx="976151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800" b="1" dirty="0"/>
              <a:t>Pre-tensioning: </a:t>
            </a:r>
            <a:r>
              <a:rPr lang="en-AU" sz="2800" dirty="0"/>
              <a:t>steel is stretched before the concrete is placed</a:t>
            </a:r>
          </a:p>
          <a:p>
            <a:pPr marL="0" indent="0" algn="ctr">
              <a:buNone/>
            </a:pPr>
            <a:endParaRPr lang="en-AU" sz="2800" dirty="0"/>
          </a:p>
          <a:p>
            <a:pPr marL="0" indent="0" algn="ctr">
              <a:buNone/>
            </a:pPr>
            <a:r>
              <a:rPr lang="en-AU" sz="2800" b="1" dirty="0"/>
              <a:t>Post-tensioning: </a:t>
            </a:r>
            <a:r>
              <a:rPr lang="en-AU" sz="2800" dirty="0"/>
              <a:t>steel is stretched </a:t>
            </a:r>
            <a:r>
              <a:rPr lang="en-AU" sz="2800" dirty="0" smtClean="0"/>
              <a:t>after </a:t>
            </a:r>
            <a:r>
              <a:rPr lang="en-AU" sz="2800" dirty="0"/>
              <a:t>the concrete </a:t>
            </a:r>
            <a:r>
              <a:rPr lang="en-AU" sz="2800" dirty="0" smtClean="0"/>
              <a:t>hardens</a:t>
            </a:r>
            <a:endParaRPr lang="en-AU" sz="2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80482A7B-A3B9-46D5-B46F-8AC18276D4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6558" y="6307500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Concrete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1873232"/>
            <a:ext cx="9603275" cy="40050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2800" dirty="0"/>
              <a:t>Pre-stressed concrete is a composite material which utilises the natural compressive strength of concrete, while overcoming its weakness in tension by pre-compressing the concrete before it is subjected to its full design </a:t>
            </a:r>
            <a:r>
              <a:rPr lang="en-AU" sz="2800" dirty="0" smtClean="0"/>
              <a:t>loadings.</a:t>
            </a:r>
            <a:endParaRPr lang="en-AU" sz="2800" dirty="0"/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/>
              <a:t>In post-tensioned elements, the tendons are stressed after the concrete has been cast and allowed to reach a specified strength. These tendons are contained in metal sheathing or plastic ducts embedded in the concrete between the element's </a:t>
            </a:r>
            <a:r>
              <a:rPr lang="en-AU" sz="2800" dirty="0" smtClean="0"/>
              <a:t>ends.</a:t>
            </a:r>
            <a:endParaRPr lang="en-AU" sz="2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46089447-A325-4515-8E57-FB0D24B281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4683" y="6311262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0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135</Words>
  <Application>Microsoft Office PowerPoint</Application>
  <PresentationFormat>Custom</PresentationFormat>
  <Paragraphs>10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Gallery</vt:lpstr>
      <vt:lpstr>Pre-stressed concrete</vt:lpstr>
      <vt:lpstr>Compressive strength added</vt:lpstr>
      <vt:lpstr>Concrete elements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2020-04-14T23:30:33Z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