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4D6DC-6C3A-42E2-826B-DE3CC10E8459}" type="datetimeFigureOut">
              <a:rPr lang="en-AU" smtClean="0"/>
              <a:t>5/12/2019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F82E9-DE65-4AF6-8350-46359ED675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9523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Are a safety sign that contains information about the hazardous chemical stored and are to be displayed in a prominent place, or next to a container or storage area. </a:t>
            </a:r>
          </a:p>
          <a:p>
            <a:pPr marL="0" indent="0">
              <a:buNone/>
            </a:pPr>
            <a:r>
              <a:rPr lang="en-AU" dirty="0"/>
              <a:t>Placards: </a:t>
            </a:r>
          </a:p>
          <a:p>
            <a:pPr lvl="0"/>
            <a:r>
              <a:rPr lang="en-AU" dirty="0"/>
              <a:t>alert people (workers, contractors, visitors and emergency service personnel) to the presence of hazardous chemicals </a:t>
            </a:r>
          </a:p>
          <a:p>
            <a:pPr lvl="0"/>
            <a:r>
              <a:rPr lang="en-AU" dirty="0"/>
              <a:t>identify hazardous chemicals stored in bulk (e.g. tanks) </a:t>
            </a:r>
          </a:p>
          <a:p>
            <a:pPr lvl="0"/>
            <a:r>
              <a:rPr lang="en-AU" dirty="0"/>
              <a:t>identify areas where significant quantities of hazardous chemicals in packages are stored</a:t>
            </a:r>
          </a:p>
          <a:p>
            <a:pPr lvl="0"/>
            <a:r>
              <a:rPr lang="en-AU" dirty="0"/>
              <a:t>identify the hazards of goods present, and indicate the required emergency actions for hazardous chemicals in tanks through the use of the HAZCHEM code.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6D24A9-B94F-43DD-A08C-751CC99DA406}" type="slidenum">
              <a:rPr lang="en-AU" smtClean="0">
                <a:solidFill>
                  <a:prstClr val="black"/>
                </a:solidFill>
              </a:rPr>
              <a:pPr/>
              <a:t>6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770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24272" y="6448251"/>
            <a:ext cx="2175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05 December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660232" y="6448251"/>
            <a:ext cx="130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E9789-2717-4337-B998-352FD8B2437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302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24272" y="6448251"/>
            <a:ext cx="2175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05 December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660232" y="6448251"/>
            <a:ext cx="130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E9789-2717-4337-B998-352FD8B2437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861" y="6551270"/>
            <a:ext cx="2060278" cy="2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P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61559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24272" y="6448251"/>
            <a:ext cx="2175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05 December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660232" y="6448251"/>
            <a:ext cx="130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E9789-2717-4337-B998-352FD8B2437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861" y="6551270"/>
            <a:ext cx="2060278" cy="2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007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PPT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4" y="1691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82296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24272" y="6453336"/>
            <a:ext cx="2175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05 December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660232" y="6453336"/>
            <a:ext cx="130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E9789-2717-4337-B998-352FD8B2437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861" y="6551270"/>
            <a:ext cx="2060278" cy="2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1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00090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0090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0090"/>
          </a:solidFill>
          <a:latin typeface="+mn-lt"/>
          <a:ea typeface="ＭＳ Ｐゴシック" pitchFamily="1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0090"/>
          </a:solidFill>
          <a:latin typeface="+mn-lt"/>
          <a:ea typeface="ＭＳ Ｐゴシック" pitchFamily="1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0090"/>
          </a:solidFill>
          <a:latin typeface="+mn-lt"/>
          <a:ea typeface="ＭＳ Ｐゴシック" pitchFamily="1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0090"/>
          </a:solidFill>
          <a:latin typeface="+mn-lt"/>
          <a:ea typeface="ＭＳ Ｐゴシック" pitchFamily="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orksafe.qld.gov.au/forms-and-resources/films/chemical-security-for-small-business-owners-and-manager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1410AE-68F0-4FD9-80E2-9B293F746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3600" dirty="0"/>
              <a:t>Chemical security in small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AB39D4-BDD1-468A-A7FB-9B25EB373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708920"/>
            <a:ext cx="8229600" cy="1540768"/>
          </a:xfrm>
        </p:spPr>
        <p:txBody>
          <a:bodyPr/>
          <a:lstStyle/>
          <a:p>
            <a:r>
              <a:rPr lang="en-AU" b="1" u="sng" dirty="0">
                <a:hlinkClick r:id="rId2"/>
              </a:rPr>
              <a:t>Chemical security for small business owners and managers</a:t>
            </a:r>
            <a:endParaRPr lang="en-AU" b="1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05 December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BE9789-2717-4337-B998-352FD8B2437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30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600" dirty="0"/>
              <a:t>Registers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A register of hazardous chemicals at the workplace is prepared and kept up to date.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Register must be readily available to workers involved in using, handling or storing hazardous chemicals and to anyone else who is likely to be affected.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05 December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BE9789-2717-4337-B998-352FD8B2437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C1A0F2BB-1BD2-477F-BB5B-595D503000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56637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86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600" dirty="0"/>
              <a:t>Labelling Containers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05 December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BE9789-2717-4337-B998-352FD8B2437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770" y="1821063"/>
            <a:ext cx="401955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6194" y="2139119"/>
            <a:ext cx="40848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prstClr val="black"/>
                </a:solidFill>
              </a:rPr>
              <a:t>What is needed on a label?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prstClr val="black"/>
                </a:solidFill>
              </a:rPr>
              <a:t>Transport labelling versus workplace labelling 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prstClr val="black"/>
                </a:solidFill>
              </a:rPr>
              <a:t>Specific labelling situations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prstClr val="black"/>
                </a:solidFill>
              </a:rPr>
              <a:t>Unlabelled containers/unknown contents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9469" y="6392254"/>
            <a:ext cx="1358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i="1" dirty="0">
                <a:solidFill>
                  <a:prstClr val="black"/>
                </a:solidFill>
              </a:rPr>
              <a:t>Example GHS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DE70554B-6A09-473F-B3EC-A2970CBBC4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75873" y="642557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503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600" dirty="0"/>
              <a:t>Risk management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7200" y="1916917"/>
            <a:ext cx="8229600" cy="293539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05 December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BE9789-2717-4337-B998-352FD8B2437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F33CF29C-5187-4073-959F-90EA496EC8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41410" y="642457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18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600" dirty="0"/>
              <a:t>Safety Signs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24101" cy="4525963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Along with container labels and the provision of SDS, safety signs and placards contribute to the hazard communication system at a workplace.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05 December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BE9789-2717-4337-B998-352FD8B2437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7776" y="1705866"/>
            <a:ext cx="1809750" cy="409575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A516C25E-F226-44D0-9B81-6A3AD3EF4A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56637" y="63730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856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t="-2188" b="7800"/>
          <a:stretch/>
        </p:blipFill>
        <p:spPr>
          <a:xfrm>
            <a:off x="6107016" y="5337532"/>
            <a:ext cx="1685925" cy="14744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600" dirty="0"/>
              <a:t>Placards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AU" dirty="0"/>
              <a:t>Are a safety sign that contains information about the hazardous chemical stored and are to be displayed in a prominent place, or next to a container or storage area.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Placards: </a:t>
            </a:r>
          </a:p>
          <a:p>
            <a:pPr lvl="0"/>
            <a:r>
              <a:rPr lang="en-AU" dirty="0"/>
              <a:t>alert people to the presence of hazardous chemicals </a:t>
            </a:r>
          </a:p>
          <a:p>
            <a:pPr lvl="0"/>
            <a:r>
              <a:rPr lang="en-AU" dirty="0"/>
              <a:t>identify hazardous chemicals stored in bulk</a:t>
            </a:r>
          </a:p>
          <a:p>
            <a:pPr lvl="0"/>
            <a:r>
              <a:rPr lang="en-AU" dirty="0"/>
              <a:t>identify areas where significant quantities are stored</a:t>
            </a:r>
          </a:p>
          <a:p>
            <a:pPr lvl="0"/>
            <a:r>
              <a:rPr lang="en-AU" dirty="0"/>
              <a:t>identify the hazards of goods present</a:t>
            </a:r>
          </a:p>
          <a:p>
            <a:pPr lvl="0"/>
            <a:r>
              <a:rPr lang="en-AU" dirty="0"/>
              <a:t>indicate the required emergency actions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05 December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BE9789-2717-4337-B998-352FD8B2437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4560" y="5440363"/>
            <a:ext cx="1447800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1250" y="5440363"/>
            <a:ext cx="1666875" cy="14097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ABBB0885-2667-42D1-9222-E67C4CC955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656637" y="63930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348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39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HS%20Presentation%20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"/>
            <a:ea typeface="+mn-ea"/>
            <a:cs typeface="Arial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WHS%20Presentation%20Theme" id="{3992C505-1126-4105-A92B-4990D575A495}" vid="{02C66BC3-1276-40CF-A8AA-D9AC6C9B69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</Words>
  <Application>Microsoft Office PowerPoint</Application>
  <PresentationFormat>On-screen Show (4:3)</PresentationFormat>
  <Paragraphs>46</Paragraphs>
  <Slides>6</Slides>
  <Notes>1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WHS%20Presentation%20Theme</vt:lpstr>
      <vt:lpstr>Chemical security in small business</vt:lpstr>
      <vt:lpstr>Registers</vt:lpstr>
      <vt:lpstr>Labelling Containers</vt:lpstr>
      <vt:lpstr>Risk management </vt:lpstr>
      <vt:lpstr>Safety Signs </vt:lpstr>
      <vt:lpstr>Placards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security in small business</dc:title>
  <dc:creator>Robin Winning</dc:creator>
  <cp:lastModifiedBy>Robin Winning</cp:lastModifiedBy>
  <cp:revision>1</cp:revision>
  <dcterms:created xsi:type="dcterms:W3CDTF">2019-12-05T03:20:24Z</dcterms:created>
  <dcterms:modified xsi:type="dcterms:W3CDTF">2019-12-05T03:21:15Z</dcterms:modified>
</cp:coreProperties>
</file>