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Burns, fire and explosion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336357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Flame cutting and welding operations are a major cause of industrial </a:t>
            </a:r>
            <a:r>
              <a:rPr lang="en-US" sz="2800" dirty="0" smtClean="0"/>
              <a:t>fires 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Conduct a risk assessment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DE73E99E-82DE-46C7-A9C1-754271B646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6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71af3243-3dd4-4a8d-8c0d-dd76da1f02a5"/>
    <ds:schemaRef ds:uri="http://schemas.microsoft.com/office/2006/documentManagement/types"/>
    <ds:schemaRef ds:uri="http://schemas.microsoft.com/office/2006/metadata/properties"/>
    <ds:schemaRef ds:uri="http://purl.org/dc/elements/1.1/"/>
    <ds:schemaRef ds:uri="16c05727-aa75-4e4a-9b5f-8a80a1165891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21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Burns, fire and explosion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2020-02-09T04:04:30Z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