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84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AU" sz="3600" dirty="0"/>
              <a:t>Braces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4" y="1564482"/>
            <a:ext cx="8989668" cy="34506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400" dirty="0"/>
              <a:t>Concrete panels rely on the integrity of braces and their correct installation. </a:t>
            </a:r>
          </a:p>
          <a:p>
            <a:pPr marL="0" indent="0">
              <a:buNone/>
            </a:pPr>
            <a:endParaRPr lang="en-AU" sz="1600" dirty="0"/>
          </a:p>
          <a:p>
            <a:pPr marL="0" indent="0">
              <a:buNone/>
            </a:pPr>
            <a:r>
              <a:rPr lang="en-AU" sz="2400" u="sng" dirty="0"/>
              <a:t>Bracing </a:t>
            </a:r>
          </a:p>
          <a:p>
            <a:r>
              <a:rPr lang="en-AU" sz="2400" dirty="0"/>
              <a:t>Lateral brace</a:t>
            </a:r>
          </a:p>
          <a:p>
            <a:r>
              <a:rPr lang="en-AU" sz="2400" dirty="0"/>
              <a:t>End brace</a:t>
            </a:r>
          </a:p>
          <a:p>
            <a:r>
              <a:rPr lang="en-AU" sz="2400" dirty="0"/>
              <a:t>Main brace</a:t>
            </a:r>
          </a:p>
          <a:p>
            <a:r>
              <a:rPr lang="en-AU" sz="2400" dirty="0"/>
              <a:t>Knee brace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5230" y="2320635"/>
            <a:ext cx="6378903" cy="3440589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FA0B5B71-F94F-4410-8188-D326BCB699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25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71af3243-3dd4-4a8d-8c0d-dd76da1f02a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23</Words>
  <Application>Microsoft Office PowerPoint</Application>
  <PresentationFormat>Custom</PresentationFormat>
  <Paragraphs>8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Braces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2020-01-21T23:34:45Z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