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6CDD2B9-1CA1-1249-8E1F-5258F8BD0B6E}" type="datetimeFigureOut">
              <a:rPr lang="en-US">
                <a:solidFill>
                  <a:prstClr val="black"/>
                </a:solidFill>
              </a:rPr>
              <a:pPr defTabSz="457200"/>
              <a:t>12/6/2019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402534A-8BAB-654B-B7E3-427727216B24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0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3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Asbestos Licence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455313"/>
            <a:ext cx="8229600" cy="4300201"/>
          </a:xfrm>
        </p:spPr>
        <p:txBody>
          <a:bodyPr/>
          <a:lstStyle/>
          <a:p>
            <a:pPr marL="0" indent="0">
              <a:buNone/>
            </a:pPr>
            <a:r>
              <a:rPr lang="en-AU" sz="3000" dirty="0"/>
              <a:t>There are two types of asbestos removal licences:</a:t>
            </a:r>
          </a:p>
          <a:p>
            <a:pPr lvl="0"/>
            <a:r>
              <a:rPr lang="en-AU" sz="3000" dirty="0"/>
              <a:t>friable asbestos - class A</a:t>
            </a:r>
          </a:p>
          <a:p>
            <a:pPr lvl="0"/>
            <a:r>
              <a:rPr lang="en-AU" sz="3000" dirty="0"/>
              <a:t>non-friable (bonded) asbestos - class B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69" y="3253718"/>
            <a:ext cx="5471032" cy="275455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3DE3CBA-0AEE-4421-8A75-73ABDFFA2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4968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Demolition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You must have a demolition work licence to demolish or dismantle a structure that:</a:t>
            </a:r>
          </a:p>
          <a:p>
            <a:pPr lvl="0"/>
            <a:r>
              <a:rPr lang="en-AU" dirty="0"/>
              <a:t>contains pre-tensioned or post-tensioned structural components</a:t>
            </a:r>
          </a:p>
          <a:p>
            <a:pPr lvl="0"/>
            <a:r>
              <a:rPr lang="en-AU" dirty="0"/>
              <a:t>involves use of load shifting equipment</a:t>
            </a:r>
          </a:p>
          <a:p>
            <a:pPr lvl="0"/>
            <a:r>
              <a:rPr lang="en-AU" dirty="0"/>
              <a:t>involves the use of explosives </a:t>
            </a:r>
          </a:p>
          <a:p>
            <a:pPr lvl="0"/>
            <a:r>
              <a:rPr lang="en-AU" dirty="0"/>
              <a:t>another induced collapse </a:t>
            </a:r>
            <a:r>
              <a:rPr lang="en-AU" dirty="0" smtClean="0"/>
              <a:t>method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CB5DFA4-DF90-42F5-A2A1-9449E2710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59686" y="63706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EC57CAD5-560C-434B-8401-B21BEDFDF257}" vid="{89700D7C-80C0-4A83-964C-841359276E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(4:3)</PresentationFormat>
  <Paragraphs>10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Asbestos Licence</vt:lpstr>
      <vt:lpstr>Demolition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Asbestos Licence</dc:title>
  <dc:creator>Robin Winning</dc:creator>
  <cp:lastModifiedBy>Robin Winning</cp:lastModifiedBy>
  <cp:revision>1</cp:revision>
  <dcterms:created xsi:type="dcterms:W3CDTF">2019-12-06T01:03:45Z</dcterms:created>
  <dcterms:modified xsi:type="dcterms:W3CDTF">2019-12-06T01:04:12Z</dcterms:modified>
</cp:coreProperties>
</file>