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98" r:id="rId4"/>
  </p:sldMasterIdLst>
  <p:notesMasterIdLst>
    <p:notesMasterId r:id="rId6"/>
  </p:notesMasterIdLst>
  <p:handoutMasterIdLst>
    <p:handoutMasterId r:id="rId7"/>
  </p:handoutMasterIdLst>
  <p:sldIdLst>
    <p:sldId id="27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140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284F677-049F-4C02-8467-6C49A45AD4AE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70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1546350-078F-42A8-BBA2-6431C46FBBDC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19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810FA20-C678-4C14-ADD4-D7E049EDF1E0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87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0D5BF20-E73A-45C5-B0A0-474E007A5F39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3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7"/>
          </p:nvPr>
        </p:nvSpPr>
        <p:spPr>
          <a:xfrm>
            <a:off x="993647" y="63356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C26775D-FFCA-451F-9AB1-864EDCCA355C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03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F592EB6E-5CD1-4AE0-A4D0-D6C8C5A9E898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65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m4a"/><Relationship Id="rId2" Type="http://schemas.microsoft.com/office/2007/relationships/media" Target="../media/media1.m4a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3600" dirty="0"/>
              <a:t>Application of the WHS Act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2891790"/>
            <a:ext cx="9603275" cy="2574555"/>
          </a:xfrm>
        </p:spPr>
        <p:txBody>
          <a:bodyPr/>
          <a:lstStyle/>
          <a:p>
            <a:endParaRPr lang="en-AU" dirty="0"/>
          </a:p>
          <a:p>
            <a:pPr algn="ctr"/>
            <a:r>
              <a:rPr lang="en-AU" sz="3200" dirty="0"/>
              <a:t>The WHS Act applies in all </a:t>
            </a:r>
            <a:r>
              <a:rPr lang="en-AU" sz="3200" dirty="0" smtClean="0"/>
              <a:t>workplaces</a:t>
            </a:r>
            <a:endParaRPr lang="en-AU" sz="32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97485347-15C1-4B6E-B05E-FBBC9F3F2446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05658" y="6370638"/>
            <a:ext cx="649817" cy="487363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/>
              <a:t>1</a:t>
            </a:fld>
            <a:endParaRPr lang="en-AU" sz="1400" dirty="0">
              <a:solidFill>
                <a:prstClr val="black">
                  <a:tint val="7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2020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9939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2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17</Words>
  <Application>Microsoft Office PowerPoint</Application>
  <PresentationFormat>Custom</PresentationFormat>
  <Paragraphs>5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1_Gallery</vt:lpstr>
      <vt:lpstr>Application of the WHS Act 2011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2020-01-20T23:21:15Z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