
<file path=[Content_Types].xml><?xml version="1.0" encoding="utf-8"?>
<Types xmlns="http://schemas.openxmlformats.org/package/2006/content-types">
  <Default Extension="png" ContentType="image/png"/>
  <Default Extension="m4a" ContentType="audio/unknown"/>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4" r:id="rId4"/>
  </p:sldMasterIdLst>
  <p:notesMasterIdLst>
    <p:notesMasterId r:id="rId6"/>
  </p:notesMasterIdLst>
  <p:handoutMasterIdLst>
    <p:handoutMasterId r:id="rId7"/>
  </p:handoutMasterIdLst>
  <p:sldIdLst>
    <p:sldId id="30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1E42"/>
    <a:srgbClr val="E2DED9"/>
    <a:srgbClr val="FDFDFD"/>
    <a:srgbClr val="DEDBD8"/>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3C2FFA5D-87B4-456A-9821-1D502468CF0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autoAdjust="0"/>
  </p:normalViewPr>
  <p:slideViewPr>
    <p:cSldViewPr snapToGrid="0">
      <p:cViewPr>
        <p:scale>
          <a:sx n="80" d="100"/>
          <a:sy n="80" d="100"/>
        </p:scale>
        <p:origin x="246" y="-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0" d="100"/>
          <a:sy n="60" d="100"/>
        </p:scale>
        <p:origin x="-2748"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1AD81DDF-98D4-498E-A94D-DDD7A807AD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6391BFCE-55A1-4C09-B4B5-9359AD6F4D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7E4FA28-26D5-4BDF-9A75-C27596ADE055}" type="datetimeFigureOut">
              <a:rPr lang="en-US" smtClean="0"/>
              <a:t>2/14/2020</a:t>
            </a:fld>
            <a:endParaRPr lang="en-US" dirty="0"/>
          </a:p>
        </p:txBody>
      </p:sp>
      <p:sp>
        <p:nvSpPr>
          <p:cNvPr id="4" name="Footer Placeholder 3">
            <a:extLst>
              <a:ext uri="{FF2B5EF4-FFF2-40B4-BE49-F238E27FC236}">
                <a16:creationId xmlns:a16="http://schemas.microsoft.com/office/drawing/2014/main" xmlns="" id="{4BEEB1F3-97EE-4F0D-B402-E34820EC684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A054877F-A04A-4D6A-A0A8-95CC6E2D2A3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0507CFE-5866-4B40-8953-42375E9B5DB3}" type="slidenum">
              <a:rPr lang="en-US" smtClean="0"/>
              <a:t>‹#›</a:t>
            </a:fld>
            <a:endParaRPr lang="en-US" dirty="0"/>
          </a:p>
        </p:txBody>
      </p:sp>
    </p:spTree>
    <p:extLst>
      <p:ext uri="{BB962C8B-B14F-4D97-AF65-F5344CB8AC3E}">
        <p14:creationId xmlns:p14="http://schemas.microsoft.com/office/powerpoint/2010/main" val="195525077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FE1D6F-8584-4A53-833D-DCA47225B220}" type="datetimeFigureOut">
              <a:rPr lang="en-US" smtClean="0"/>
              <a:t>2/14/2020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F3874D-A20A-4B3E-9C12-F524953D5B76}" type="slidenum">
              <a:rPr lang="en-US" smtClean="0"/>
              <a:t>‹#›</a:t>
            </a:fld>
            <a:endParaRPr lang="en-US" dirty="0"/>
          </a:p>
        </p:txBody>
      </p:sp>
    </p:spTree>
    <p:extLst>
      <p:ext uri="{BB962C8B-B14F-4D97-AF65-F5344CB8AC3E}">
        <p14:creationId xmlns:p14="http://schemas.microsoft.com/office/powerpoint/2010/main" val="228530534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Administrative controls may be used to support other control measures and may include ‘no go’ areas, permit systems, the sequencing of work and safe work procedures. Using administrative controls exclusively to minimise the risk of falls is only appropriate when it is not reasonably practicable to use a higher order control. </a:t>
            </a:r>
          </a:p>
          <a:p>
            <a:endParaRPr lang="en-AU" dirty="0"/>
          </a:p>
        </p:txBody>
      </p:sp>
      <p:sp>
        <p:nvSpPr>
          <p:cNvPr id="4" name="Slide Number Placeholder 3"/>
          <p:cNvSpPr>
            <a:spLocks noGrp="1"/>
          </p:cNvSpPr>
          <p:nvPr>
            <p:ph type="sldNum" sz="quarter" idx="5"/>
          </p:nvPr>
        </p:nvSpPr>
        <p:spPr/>
        <p:txBody>
          <a:bodyPr/>
          <a:lstStyle/>
          <a:p>
            <a:fld id="{AB296C76-5164-4798-A5CB-1B4DAC551275}" type="slidenum">
              <a:rPr lang="en-AU" smtClean="0"/>
              <a:t>1</a:t>
            </a:fld>
            <a:endParaRPr lang="en-AU" dirty="0"/>
          </a:p>
        </p:txBody>
      </p:sp>
    </p:spTree>
    <p:extLst>
      <p:ext uri="{BB962C8B-B14F-4D97-AF65-F5344CB8AC3E}">
        <p14:creationId xmlns:p14="http://schemas.microsoft.com/office/powerpoint/2010/main" val="2136486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77464" y="327298"/>
            <a:ext cx="8637073" cy="2541431"/>
          </a:xfrm>
        </p:spPr>
        <p:txBody>
          <a:bodyPr bIns="0" anchor="b">
            <a:normAutofit/>
          </a:bodyPr>
          <a:lstStyle>
            <a:lvl1pPr algn="l">
              <a:defRPr sz="4400"/>
            </a:lvl1pPr>
          </a:lstStyle>
          <a:p>
            <a:r>
              <a:rPr lang="en-US" noProof="0" dirty="0"/>
              <a:t>Click to edit Master title style</a:t>
            </a:r>
          </a:p>
        </p:txBody>
      </p:sp>
      <p:sp>
        <p:nvSpPr>
          <p:cNvPr id="3" name="Subtitle 2"/>
          <p:cNvSpPr>
            <a:spLocks noGrp="1"/>
          </p:cNvSpPr>
          <p:nvPr>
            <p:ph type="subTitle" idx="1"/>
          </p:nvPr>
        </p:nvSpPr>
        <p:spPr>
          <a:xfrm>
            <a:off x="1777464"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Click to edit Master subtitle style</a:t>
            </a:r>
          </a:p>
        </p:txBody>
      </p:sp>
      <p:cxnSp>
        <p:nvCxnSpPr>
          <p:cNvPr id="15" name="Straight Connector 14"/>
          <p:cNvCxnSpPr/>
          <p:nvPr/>
        </p:nvCxnSpPr>
        <p:spPr>
          <a:xfrm>
            <a:off x="1777464"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Tree>
    <p:extLst>
      <p:ext uri="{BB962C8B-B14F-4D97-AF65-F5344CB8AC3E}">
        <p14:creationId xmlns:p14="http://schemas.microsoft.com/office/powerpoint/2010/main" val="956400441"/>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t"/>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cxnSp>
        <p:nvCxnSpPr>
          <p:cNvPr id="33" name="Straight Connector 32"/>
          <p:cNvCxnSpPr/>
          <p:nvPr/>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6" name="Title 5">
            <a:extLst>
              <a:ext uri="{FF2B5EF4-FFF2-40B4-BE49-F238E27FC236}">
                <a16:creationId xmlns:a16="http://schemas.microsoft.com/office/drawing/2014/main" xmlns="" id="{C414FF1F-6558-4E39-87DB-276E44F5477C}"/>
              </a:ext>
            </a:extLst>
          </p:cNvPr>
          <p:cNvSpPr>
            <a:spLocks noGrp="1"/>
          </p:cNvSpPr>
          <p:nvPr>
            <p:ph type="title"/>
          </p:nvPr>
        </p:nvSpPr>
        <p:spPr>
          <a:xfrm>
            <a:off x="1294363" y="436394"/>
            <a:ext cx="9603275" cy="1049235"/>
          </a:xfrm>
        </p:spPr>
        <p:txBody>
          <a:bodyPr>
            <a:normAutofit/>
          </a:bodyPr>
          <a:lstStyle>
            <a:lvl1pPr algn="ctr">
              <a:defRPr sz="3600"/>
            </a:lvl1pPr>
          </a:lstStyle>
          <a:p>
            <a:r>
              <a:rPr lang="en-US" noProof="0" dirty="0"/>
              <a:t>Click to edit Master title style</a:t>
            </a:r>
          </a:p>
        </p:txBody>
      </p:sp>
      <p:sp>
        <p:nvSpPr>
          <p:cNvPr id="8"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Tree>
    <p:extLst>
      <p:ext uri="{BB962C8B-B14F-4D97-AF65-F5344CB8AC3E}">
        <p14:creationId xmlns:p14="http://schemas.microsoft.com/office/powerpoint/2010/main" val="356888672"/>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xmlns="" id="{FFB55B52-B62C-4800-AAC1-B15AF2FE1F45}"/>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5" name="Title 4">
            <a:extLst>
              <a:ext uri="{FF2B5EF4-FFF2-40B4-BE49-F238E27FC236}">
                <a16:creationId xmlns:a16="http://schemas.microsoft.com/office/drawing/2014/main" xmlns="" id="{3DF0054B-B64C-418E-A1B8-428EE4A1DB50}"/>
              </a:ext>
            </a:extLst>
          </p:cNvPr>
          <p:cNvSpPr>
            <a:spLocks noGrp="1"/>
          </p:cNvSpPr>
          <p:nvPr>
            <p:ph type="title"/>
          </p:nvPr>
        </p:nvSpPr>
        <p:spPr>
          <a:xfrm>
            <a:off x="1294363" y="460144"/>
            <a:ext cx="9603275" cy="1049235"/>
          </a:xfrm>
        </p:spPr>
        <p:txBody>
          <a:bodyPr>
            <a:normAutofit/>
          </a:bodyPr>
          <a:lstStyle>
            <a:lvl1pPr algn="ctr">
              <a:defRPr sz="3600"/>
            </a:lvl1pPr>
          </a:lstStyle>
          <a:p>
            <a:r>
              <a:rPr lang="en-US" noProof="0" dirty="0"/>
              <a:t>Click to edit Master title style</a:t>
            </a:r>
          </a:p>
        </p:txBody>
      </p:sp>
      <p:sp>
        <p:nvSpPr>
          <p:cNvPr id="6" name="Text Placeholder 5">
            <a:extLst>
              <a:ext uri="{FF2B5EF4-FFF2-40B4-BE49-F238E27FC236}">
                <a16:creationId xmlns:a16="http://schemas.microsoft.com/office/drawing/2014/main" xmlns="" id="{A5A680F6-C147-410B-94DF-19850752D7DF}"/>
              </a:ext>
            </a:extLst>
          </p:cNvPr>
          <p:cNvSpPr>
            <a:spLocks noGrp="1"/>
          </p:cNvSpPr>
          <p:nvPr>
            <p:ph type="body" sz="quarter" idx="12"/>
          </p:nvPr>
        </p:nvSpPr>
        <p:spPr>
          <a:xfrm>
            <a:off x="1694656" y="1865037"/>
            <a:ext cx="8802688" cy="3127927"/>
          </a:xfrm>
        </p:spPr>
        <p:txBody>
          <a:bodyPr anchor="ctr">
            <a:normAutofit/>
          </a:bodyPr>
          <a:lstStyle>
            <a:lvl1pPr marL="0" indent="0" algn="ctr">
              <a:buNone/>
              <a:defRPr sz="6000"/>
            </a:lvl1pPr>
            <a:lvl2pPr marL="457200" indent="0">
              <a:buNone/>
              <a:defRPr/>
            </a:lvl2pPr>
          </a:lstStyle>
          <a:p>
            <a:pPr lvl="0"/>
            <a:r>
              <a:rPr lang="en-US" noProof="0"/>
              <a:t>Click to edit Master text styles</a:t>
            </a:r>
          </a:p>
        </p:txBody>
      </p:sp>
      <p:grpSp>
        <p:nvGrpSpPr>
          <p:cNvPr id="9" name="Group 8">
            <a:extLst>
              <a:ext uri="{FF2B5EF4-FFF2-40B4-BE49-F238E27FC236}">
                <a16:creationId xmlns:a16="http://schemas.microsoft.com/office/drawing/2014/main" xmlns="" id="{470C3713-5445-470D-B104-96BF65FDD9E9}"/>
              </a:ext>
            </a:extLst>
          </p:cNvPr>
          <p:cNvGrpSpPr/>
          <p:nvPr userDrawn="1"/>
        </p:nvGrpSpPr>
        <p:grpSpPr>
          <a:xfrm>
            <a:off x="4718304" y="6322427"/>
            <a:ext cx="2597785" cy="399415"/>
            <a:chOff x="2882265" y="0"/>
            <a:chExt cx="2598086" cy="451669"/>
          </a:xfrm>
        </p:grpSpPr>
        <p:pic>
          <p:nvPicPr>
            <p:cNvPr id="10" name="Picture 9" descr="A picture containing building&#10;&#10;Description automatically generated">
              <a:extLst>
                <a:ext uri="{FF2B5EF4-FFF2-40B4-BE49-F238E27FC236}">
                  <a16:creationId xmlns:a16="http://schemas.microsoft.com/office/drawing/2014/main" xmlns="" id="{B93D3865-1DCC-42FB-907F-9495F94A74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82265" y="75278"/>
              <a:ext cx="302547" cy="302547"/>
            </a:xfrm>
            <a:prstGeom prst="rect">
              <a:avLst/>
            </a:prstGeom>
          </p:spPr>
        </p:pic>
        <p:sp>
          <p:nvSpPr>
            <p:cNvPr id="11" name="TextBox 7">
              <a:extLst>
                <a:ext uri="{FF2B5EF4-FFF2-40B4-BE49-F238E27FC236}">
                  <a16:creationId xmlns:a16="http://schemas.microsoft.com/office/drawing/2014/main" xmlns="" id="{6B6D3960-23C1-4409-83A8-7499C7F0537E}"/>
                </a:ext>
              </a:extLst>
            </p:cNvPr>
            <p:cNvSpPr txBox="1"/>
            <p:nvPr userDrawn="1"/>
          </p:nvSpPr>
          <p:spPr>
            <a:xfrm>
              <a:off x="3184826" y="0"/>
              <a:ext cx="2295525" cy="451669"/>
            </a:xfrm>
            <a:prstGeom prst="rect">
              <a:avLst/>
            </a:prstGeom>
            <a:noFill/>
          </p:spPr>
          <p:txBody>
            <a:bodyPr wrap="square" rtlCol="0">
              <a:noAutofit/>
            </a:bodyPr>
            <a:lstStyle/>
            <a:p>
              <a:pPr algn="ctr" eaLnBrk="0" fontAlgn="base" hangingPunct="0">
                <a:lnSpc>
                  <a:spcPct val="105000"/>
                </a:lnSpc>
                <a:spcAft>
                  <a:spcPts val="800"/>
                </a:spcAft>
              </a:pPr>
              <a:r>
                <a:rPr lang="en-AU"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Achieve Best Practice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12"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Tree>
    <p:extLst>
      <p:ext uri="{BB962C8B-B14F-4D97-AF65-F5344CB8AC3E}">
        <p14:creationId xmlns:p14="http://schemas.microsoft.com/office/powerpoint/2010/main" val="4010242303"/>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095246" y="1645522"/>
            <a:ext cx="5807176" cy="3840852"/>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Text Placeholder 3"/>
          <p:cNvSpPr>
            <a:spLocks noGrp="1"/>
          </p:cNvSpPr>
          <p:nvPr>
            <p:ph type="body" sz="half" idx="2"/>
          </p:nvPr>
        </p:nvSpPr>
        <p:spPr>
          <a:xfrm>
            <a:off x="1290909" y="1645522"/>
            <a:ext cx="3600000" cy="3836725"/>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cxnSp>
        <p:nvCxnSpPr>
          <p:cNvPr id="9" name="Straight Connector 8">
            <a:extLst>
              <a:ext uri="{FF2B5EF4-FFF2-40B4-BE49-F238E27FC236}">
                <a16:creationId xmlns:a16="http://schemas.microsoft.com/office/drawing/2014/main" xmlns="" id="{6CC09F73-0AD6-4A1E-A331-75A00B808982}"/>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Title 6">
            <a:extLst>
              <a:ext uri="{FF2B5EF4-FFF2-40B4-BE49-F238E27FC236}">
                <a16:creationId xmlns:a16="http://schemas.microsoft.com/office/drawing/2014/main" xmlns="" id="{1B74F78C-6D32-47C3-ABB2-6E7092A9C4A3}"/>
              </a:ext>
            </a:extLst>
          </p:cNvPr>
          <p:cNvSpPr>
            <a:spLocks noGrp="1"/>
          </p:cNvSpPr>
          <p:nvPr>
            <p:ph type="title"/>
          </p:nvPr>
        </p:nvSpPr>
        <p:spPr>
          <a:xfrm>
            <a:off x="1294363" y="448269"/>
            <a:ext cx="9603275" cy="1049235"/>
          </a:xfrm>
        </p:spPr>
        <p:txBody>
          <a:bodyPr>
            <a:normAutofit/>
          </a:bodyPr>
          <a:lstStyle>
            <a:lvl1pPr algn="ctr">
              <a:defRPr sz="3600"/>
            </a:lvl1pPr>
          </a:lstStyle>
          <a:p>
            <a:r>
              <a:rPr lang="en-US" noProof="0" dirty="0"/>
              <a:t>Click to edit Master title style</a:t>
            </a:r>
          </a:p>
        </p:txBody>
      </p:sp>
      <p:grpSp>
        <p:nvGrpSpPr>
          <p:cNvPr id="10" name="Group 9">
            <a:extLst>
              <a:ext uri="{FF2B5EF4-FFF2-40B4-BE49-F238E27FC236}">
                <a16:creationId xmlns:a16="http://schemas.microsoft.com/office/drawing/2014/main" xmlns="" id="{470C3713-5445-470D-B104-96BF65FDD9E9}"/>
              </a:ext>
            </a:extLst>
          </p:cNvPr>
          <p:cNvGrpSpPr/>
          <p:nvPr userDrawn="1"/>
        </p:nvGrpSpPr>
        <p:grpSpPr>
          <a:xfrm>
            <a:off x="4718304" y="6322427"/>
            <a:ext cx="2597785" cy="399415"/>
            <a:chOff x="2882265" y="0"/>
            <a:chExt cx="2598086" cy="451669"/>
          </a:xfrm>
        </p:grpSpPr>
        <p:pic>
          <p:nvPicPr>
            <p:cNvPr id="11" name="Picture 10" descr="A picture containing building&#10;&#10;Description automatically generated">
              <a:extLst>
                <a:ext uri="{FF2B5EF4-FFF2-40B4-BE49-F238E27FC236}">
                  <a16:creationId xmlns:a16="http://schemas.microsoft.com/office/drawing/2014/main" xmlns="" id="{B93D3865-1DCC-42FB-907F-9495F94A74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82265" y="75278"/>
              <a:ext cx="302547" cy="302547"/>
            </a:xfrm>
            <a:prstGeom prst="rect">
              <a:avLst/>
            </a:prstGeom>
          </p:spPr>
        </p:pic>
        <p:sp>
          <p:nvSpPr>
            <p:cNvPr id="12" name="TextBox 7">
              <a:extLst>
                <a:ext uri="{FF2B5EF4-FFF2-40B4-BE49-F238E27FC236}">
                  <a16:creationId xmlns:a16="http://schemas.microsoft.com/office/drawing/2014/main" xmlns="" id="{6B6D3960-23C1-4409-83A8-7499C7F0537E}"/>
                </a:ext>
              </a:extLst>
            </p:cNvPr>
            <p:cNvSpPr txBox="1"/>
            <p:nvPr userDrawn="1"/>
          </p:nvSpPr>
          <p:spPr>
            <a:xfrm>
              <a:off x="3184826" y="0"/>
              <a:ext cx="2295525" cy="451669"/>
            </a:xfrm>
            <a:prstGeom prst="rect">
              <a:avLst/>
            </a:prstGeom>
            <a:noFill/>
          </p:spPr>
          <p:txBody>
            <a:bodyPr wrap="square" rtlCol="0">
              <a:noAutofit/>
            </a:bodyPr>
            <a:lstStyle/>
            <a:p>
              <a:pPr algn="ctr" eaLnBrk="0" fontAlgn="base" hangingPunct="0">
                <a:lnSpc>
                  <a:spcPct val="105000"/>
                </a:lnSpc>
                <a:spcAft>
                  <a:spcPts val="800"/>
                </a:spcAft>
              </a:pPr>
              <a:r>
                <a:rPr lang="en-AU"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Achieve Best Practice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13"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Tree>
    <p:extLst>
      <p:ext uri="{BB962C8B-B14F-4D97-AF65-F5344CB8AC3E}">
        <p14:creationId xmlns:p14="http://schemas.microsoft.com/office/powerpoint/2010/main" val="3281653983"/>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Gallery ">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0394" y="3128470"/>
            <a:ext cx="3024000" cy="1906565"/>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Text Placeholder 3"/>
          <p:cNvSpPr>
            <a:spLocks noGrp="1"/>
          </p:cNvSpPr>
          <p:nvPr>
            <p:ph type="body" sz="half" idx="2"/>
          </p:nvPr>
        </p:nvSpPr>
        <p:spPr>
          <a:xfrm>
            <a:off x="7873638" y="5144980"/>
            <a:ext cx="3036438" cy="807405"/>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cxnSp>
        <p:nvCxnSpPr>
          <p:cNvPr id="9" name="Straight Connector 8">
            <a:extLst>
              <a:ext uri="{FF2B5EF4-FFF2-40B4-BE49-F238E27FC236}">
                <a16:creationId xmlns:a16="http://schemas.microsoft.com/office/drawing/2014/main" xmlns="" id="{6CC09F73-0AD6-4A1E-A331-75A00B808982}"/>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8" name="Content Placeholder 2">
            <a:extLst>
              <a:ext uri="{FF2B5EF4-FFF2-40B4-BE49-F238E27FC236}">
                <a16:creationId xmlns:a16="http://schemas.microsoft.com/office/drawing/2014/main" xmlns="" id="{9DE9A20D-024F-4A17-9B20-526AA4037253}"/>
              </a:ext>
            </a:extLst>
          </p:cNvPr>
          <p:cNvSpPr>
            <a:spLocks noGrp="1"/>
          </p:cNvSpPr>
          <p:nvPr>
            <p:ph idx="12"/>
          </p:nvPr>
        </p:nvSpPr>
        <p:spPr>
          <a:xfrm>
            <a:off x="4602108" y="3128470"/>
            <a:ext cx="3024000" cy="1906565"/>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Content Placeholder 2">
            <a:extLst>
              <a:ext uri="{FF2B5EF4-FFF2-40B4-BE49-F238E27FC236}">
                <a16:creationId xmlns:a16="http://schemas.microsoft.com/office/drawing/2014/main" xmlns="" id="{37D8F60F-F9DD-4AAC-BF28-C004CCDF2D69}"/>
              </a:ext>
            </a:extLst>
          </p:cNvPr>
          <p:cNvSpPr>
            <a:spLocks noGrp="1"/>
          </p:cNvSpPr>
          <p:nvPr>
            <p:ph idx="13"/>
          </p:nvPr>
        </p:nvSpPr>
        <p:spPr>
          <a:xfrm>
            <a:off x="7873638" y="3128470"/>
            <a:ext cx="3024000" cy="1906565"/>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a:extLst>
              <a:ext uri="{FF2B5EF4-FFF2-40B4-BE49-F238E27FC236}">
                <a16:creationId xmlns:a16="http://schemas.microsoft.com/office/drawing/2014/main" xmlns="" id="{8F09FDD8-5B1C-4AAA-8EEC-0A77C9E477D1}"/>
              </a:ext>
            </a:extLst>
          </p:cNvPr>
          <p:cNvSpPr>
            <a:spLocks noGrp="1"/>
          </p:cNvSpPr>
          <p:nvPr>
            <p:ph type="body" sz="half" idx="14"/>
          </p:nvPr>
        </p:nvSpPr>
        <p:spPr>
          <a:xfrm>
            <a:off x="4595889" y="5144979"/>
            <a:ext cx="3036438" cy="807405"/>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2" name="Text Placeholder 3">
            <a:extLst>
              <a:ext uri="{FF2B5EF4-FFF2-40B4-BE49-F238E27FC236}">
                <a16:creationId xmlns:a16="http://schemas.microsoft.com/office/drawing/2014/main" xmlns="" id="{E6DF0B7E-E17E-4875-966D-4DE67F755B71}"/>
              </a:ext>
            </a:extLst>
          </p:cNvPr>
          <p:cNvSpPr>
            <a:spLocks noGrp="1"/>
          </p:cNvSpPr>
          <p:nvPr>
            <p:ph type="body" sz="half" idx="15"/>
          </p:nvPr>
        </p:nvSpPr>
        <p:spPr>
          <a:xfrm>
            <a:off x="1306587" y="5144978"/>
            <a:ext cx="3036438" cy="807405"/>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cxnSp>
        <p:nvCxnSpPr>
          <p:cNvPr id="13" name="Straight Connector 12">
            <a:extLst>
              <a:ext uri="{FF2B5EF4-FFF2-40B4-BE49-F238E27FC236}">
                <a16:creationId xmlns:a16="http://schemas.microsoft.com/office/drawing/2014/main" xmlns="" id="{5685D963-B130-47E9-AFCC-AEBED2B1155B}"/>
              </a:ext>
            </a:extLst>
          </p:cNvPr>
          <p:cNvCxnSpPr>
            <a:cxnSpLocks/>
          </p:cNvCxnSpPr>
          <p:nvPr userDrawn="1"/>
        </p:nvCxnSpPr>
        <p:spPr>
          <a:xfrm>
            <a:off x="4484077" y="5144978"/>
            <a:ext cx="0" cy="807405"/>
          </a:xfrm>
          <a:prstGeom prst="line">
            <a:avLst/>
          </a:prstGeom>
          <a:ln w="19050">
            <a:solidFill>
              <a:schemeClr val="bg2">
                <a:lumMod val="75000"/>
              </a:schemeClr>
            </a:solidFill>
          </a:ln>
        </p:spPr>
        <p:style>
          <a:lnRef idx="3">
            <a:schemeClr val="accent1"/>
          </a:lnRef>
          <a:fillRef idx="0">
            <a:schemeClr val="accent1"/>
          </a:fillRef>
          <a:effectRef idx="2">
            <a:schemeClr val="accent1"/>
          </a:effectRef>
          <a:fontRef idx="minor">
            <a:schemeClr val="tx1"/>
          </a:fontRef>
        </p:style>
      </p:cxnSp>
      <p:cxnSp>
        <p:nvCxnSpPr>
          <p:cNvPr id="14" name="Straight Connector 13">
            <a:extLst>
              <a:ext uri="{FF2B5EF4-FFF2-40B4-BE49-F238E27FC236}">
                <a16:creationId xmlns:a16="http://schemas.microsoft.com/office/drawing/2014/main" xmlns="" id="{2FA9B6CF-713A-4942-BE35-A61AFCDDFD3D}"/>
              </a:ext>
            </a:extLst>
          </p:cNvPr>
          <p:cNvCxnSpPr>
            <a:cxnSpLocks/>
          </p:cNvCxnSpPr>
          <p:nvPr userDrawn="1"/>
        </p:nvCxnSpPr>
        <p:spPr>
          <a:xfrm>
            <a:off x="7757747" y="5144978"/>
            <a:ext cx="0" cy="807405"/>
          </a:xfrm>
          <a:prstGeom prst="line">
            <a:avLst/>
          </a:prstGeom>
          <a:ln w="19050">
            <a:solidFill>
              <a:schemeClr val="bg2">
                <a:lumMod val="75000"/>
              </a:schemeClr>
            </a:solidFill>
          </a:ln>
        </p:spPr>
        <p:style>
          <a:lnRef idx="3">
            <a:schemeClr val="accent1"/>
          </a:lnRef>
          <a:fillRef idx="0">
            <a:schemeClr val="accent1"/>
          </a:fillRef>
          <a:effectRef idx="2">
            <a:schemeClr val="accent1"/>
          </a:effectRef>
          <a:fontRef idx="minor">
            <a:schemeClr val="tx1"/>
          </a:fontRef>
        </p:style>
      </p:cxnSp>
      <p:sp>
        <p:nvSpPr>
          <p:cNvPr id="19" name="Text Placeholder 18">
            <a:extLst>
              <a:ext uri="{FF2B5EF4-FFF2-40B4-BE49-F238E27FC236}">
                <a16:creationId xmlns:a16="http://schemas.microsoft.com/office/drawing/2014/main" xmlns="" id="{93809A32-C7A4-4739-994B-BE492F855ACC}"/>
              </a:ext>
            </a:extLst>
          </p:cNvPr>
          <p:cNvSpPr>
            <a:spLocks noGrp="1"/>
          </p:cNvSpPr>
          <p:nvPr>
            <p:ph type="body" sz="quarter" idx="16"/>
          </p:nvPr>
        </p:nvSpPr>
        <p:spPr>
          <a:xfrm>
            <a:off x="1290908" y="1617663"/>
            <a:ext cx="9618391" cy="1336675"/>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Title 6">
            <a:extLst>
              <a:ext uri="{FF2B5EF4-FFF2-40B4-BE49-F238E27FC236}">
                <a16:creationId xmlns:a16="http://schemas.microsoft.com/office/drawing/2014/main" xmlns="" id="{2C1ABD52-D5FE-4FC2-8449-5DA0E52853E1}"/>
              </a:ext>
            </a:extLst>
          </p:cNvPr>
          <p:cNvSpPr>
            <a:spLocks noGrp="1"/>
          </p:cNvSpPr>
          <p:nvPr>
            <p:ph type="title"/>
          </p:nvPr>
        </p:nvSpPr>
        <p:spPr>
          <a:xfrm>
            <a:off x="1294363" y="483894"/>
            <a:ext cx="9603275" cy="1049235"/>
          </a:xfrm>
        </p:spPr>
        <p:txBody>
          <a:bodyPr>
            <a:normAutofit/>
          </a:bodyPr>
          <a:lstStyle>
            <a:lvl1pPr algn="ctr">
              <a:defRPr sz="3600"/>
            </a:lvl1pPr>
          </a:lstStyle>
          <a:p>
            <a:r>
              <a:rPr lang="en-US" noProof="0" dirty="0"/>
              <a:t>Click to edit Master title style</a:t>
            </a:r>
          </a:p>
        </p:txBody>
      </p:sp>
      <p:sp>
        <p:nvSpPr>
          <p:cNvPr id="16"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
        <p:nvSpPr>
          <p:cNvPr id="27" name="Slide Number Placeholder 4"/>
          <p:cNvSpPr txBox="1">
            <a:spLocks/>
          </p:cNvSpPr>
          <p:nvPr userDrawn="1"/>
        </p:nvSpPr>
        <p:spPr>
          <a:xfrm>
            <a:off x="10668000" y="6468244"/>
            <a:ext cx="829056" cy="40563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436F02-7D71-4E9C-804A-36B671E9A855}" type="slidenum">
              <a:rPr lang="en-AU" smtClean="0"/>
              <a:pPr/>
              <a:t>‹#›</a:t>
            </a:fld>
            <a:endParaRPr lang="en-AU" dirty="0"/>
          </a:p>
        </p:txBody>
      </p:sp>
    </p:spTree>
    <p:extLst>
      <p:ext uri="{BB962C8B-B14F-4D97-AF65-F5344CB8AC3E}">
        <p14:creationId xmlns:p14="http://schemas.microsoft.com/office/powerpoint/2010/main" val="2242703794"/>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94363" y="424519"/>
            <a:ext cx="9603275" cy="1049235"/>
          </a:xfrm>
          <a:prstGeom prst="rect">
            <a:avLst/>
          </a:prstGeom>
        </p:spPr>
        <p:txBody>
          <a:bodyPr vert="horz" lIns="91440" tIns="45720" rIns="91440" bIns="45720" rtlCol="0" anchor="t">
            <a:normAutofit/>
          </a:bodyPr>
          <a:lstStyle/>
          <a:p>
            <a:r>
              <a:rPr lang="en-US" noProof="0" dirty="0"/>
              <a:t>Click to edit Master title style</a:t>
            </a:r>
          </a:p>
        </p:txBody>
      </p:sp>
      <p:sp>
        <p:nvSpPr>
          <p:cNvPr id="3" name="Text Placeholder 2"/>
          <p:cNvSpPr>
            <a:spLocks noGrp="1"/>
          </p:cNvSpPr>
          <p:nvPr>
            <p:ph type="body" idx="1"/>
          </p:nvPr>
        </p:nvSpPr>
        <p:spPr>
          <a:xfrm>
            <a:off x="1294363" y="2015732"/>
            <a:ext cx="9603275" cy="3450613"/>
          </a:xfrm>
          <a:prstGeom prst="rect">
            <a:avLst/>
          </a:prstGeom>
        </p:spPr>
        <p:txBody>
          <a:bodyPr vert="horz" lIns="91440" tIns="45720" rIns="91440" bIns="4572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cxnSp>
        <p:nvCxnSpPr>
          <p:cNvPr id="10" name="Straight Connector 9"/>
          <p:cNvCxnSpPr/>
          <p:nvPr/>
        </p:nvCxnSpPr>
        <p:spPr>
          <a:xfrm>
            <a:off x="3511296"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xmlns="" id="{470C3713-5445-470D-B104-96BF65FDD9E9}"/>
              </a:ext>
            </a:extLst>
          </p:cNvPr>
          <p:cNvGrpSpPr/>
          <p:nvPr userDrawn="1"/>
        </p:nvGrpSpPr>
        <p:grpSpPr>
          <a:xfrm>
            <a:off x="4718304" y="6322427"/>
            <a:ext cx="2597785" cy="399415"/>
            <a:chOff x="2882265" y="0"/>
            <a:chExt cx="2598086" cy="451669"/>
          </a:xfrm>
        </p:grpSpPr>
        <p:pic>
          <p:nvPicPr>
            <p:cNvPr id="11" name="Picture 10" descr="A picture containing building&#10;&#10;Description automatically generated">
              <a:extLst>
                <a:ext uri="{FF2B5EF4-FFF2-40B4-BE49-F238E27FC236}">
                  <a16:creationId xmlns:a16="http://schemas.microsoft.com/office/drawing/2014/main" xmlns="" id="{B93D3865-1DCC-42FB-907F-9495F94A74DE}"/>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882265" y="75278"/>
              <a:ext cx="302547" cy="302547"/>
            </a:xfrm>
            <a:prstGeom prst="rect">
              <a:avLst/>
            </a:prstGeom>
          </p:spPr>
        </p:pic>
        <p:sp>
          <p:nvSpPr>
            <p:cNvPr id="12" name="TextBox 7">
              <a:extLst>
                <a:ext uri="{FF2B5EF4-FFF2-40B4-BE49-F238E27FC236}">
                  <a16:creationId xmlns:a16="http://schemas.microsoft.com/office/drawing/2014/main" xmlns="" id="{6B6D3960-23C1-4409-83A8-7499C7F0537E}"/>
                </a:ext>
              </a:extLst>
            </p:cNvPr>
            <p:cNvSpPr txBox="1"/>
            <p:nvPr userDrawn="1"/>
          </p:nvSpPr>
          <p:spPr>
            <a:xfrm>
              <a:off x="3184826" y="0"/>
              <a:ext cx="2295525" cy="451669"/>
            </a:xfrm>
            <a:prstGeom prst="rect">
              <a:avLst/>
            </a:prstGeom>
            <a:noFill/>
          </p:spPr>
          <p:txBody>
            <a:bodyPr wrap="square" rtlCol="0">
              <a:noAutofit/>
            </a:bodyPr>
            <a:lstStyle/>
            <a:p>
              <a:pPr algn="ctr" eaLnBrk="0" fontAlgn="base" hangingPunct="0">
                <a:lnSpc>
                  <a:spcPct val="105000"/>
                </a:lnSpc>
                <a:spcAft>
                  <a:spcPts val="800"/>
                </a:spcAft>
              </a:pPr>
              <a:r>
                <a:rPr lang="en-AU"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Achieve Best Practice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6" name="Footer Placeholder 5"/>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13" name="Slide Number Placeholder 6"/>
          <p:cNvSpPr txBox="1">
            <a:spLocks/>
          </p:cNvSpPr>
          <p:nvPr userDrawn="1"/>
        </p:nvSpPr>
        <p:spPr>
          <a:xfrm>
            <a:off x="10515600" y="6315844"/>
            <a:ext cx="829056" cy="40563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436F02-7D71-4E9C-804A-36B671E9A855}" type="slidenum">
              <a:rPr lang="en-AU" sz="1400" smtClean="0">
                <a:latin typeface="Calibri" panose="020F0502020204030204" pitchFamily="34" charset="0"/>
                <a:cs typeface="Calibri" panose="020F0502020204030204" pitchFamily="34" charset="0"/>
              </a:rPr>
              <a:pPr/>
              <a:t>‹#›</a:t>
            </a:fld>
            <a:endParaRPr lang="en-AU" sz="1400" dirty="0">
              <a:latin typeface="Calibri" panose="020F0502020204030204" pitchFamily="34" charset="0"/>
              <a:cs typeface="Calibri" panose="020F0502020204030204" pitchFamily="34" charset="0"/>
            </a:endParaRPr>
          </a:p>
        </p:txBody>
      </p:sp>
      <p:sp>
        <p:nvSpPr>
          <p:cNvPr id="14" name="Date Placeholder 3">
            <a:extLst>
              <a:ext uri="{FF2B5EF4-FFF2-40B4-BE49-F238E27FC236}">
                <a16:creationId xmlns:a16="http://schemas.microsoft.com/office/drawing/2014/main" xmlns="" id="{EDB88DB0-3E25-479E-8306-08D41285DE27}"/>
              </a:ext>
            </a:extLst>
          </p:cNvPr>
          <p:cNvSpPr>
            <a:spLocks noGrp="1"/>
          </p:cNvSpPr>
          <p:nvPr userDrawn="1"/>
        </p:nvSpPr>
        <p:spPr>
          <a:xfrm>
            <a:off x="725063" y="6372098"/>
            <a:ext cx="2133600" cy="365125"/>
          </a:xfrm>
          <a:prstGeom prst="rect">
            <a:avLst/>
          </a:prstGeom>
        </p:spPr>
        <p:txBody>
          <a:bodyPr/>
          <a:lstStyle/>
          <a:p>
            <a:pPr eaLnBrk="0" fontAlgn="base" hangingPunct="0">
              <a:lnSpc>
                <a:spcPct val="106000"/>
              </a:lnSpc>
              <a:spcAft>
                <a:spcPts val="800"/>
              </a:spcAft>
            </a:pPr>
            <a:r>
              <a:rPr lang="en-AU" sz="1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12 February </a:t>
            </a:r>
            <a:r>
              <a:rPr lang="en-AU"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2020</a:t>
            </a:r>
            <a:endParaRPr lang="en-AU"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75870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97" r:id="rId3"/>
    <p:sldLayoutId id="2147483692" r:id="rId4"/>
    <p:sldLayoutId id="2147483696" r:id="rId5"/>
  </p:sldLayoutIdLst>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hf hdr="0" ftr="0" dt="0"/>
  <p:txStyles>
    <p:titleStyle>
      <a:lvl1pPr algn="ctr" defTabSz="914400" rtl="0" eaLnBrk="1" latinLnBrk="0" hangingPunct="1">
        <a:lnSpc>
          <a:spcPct val="90000"/>
        </a:lnSpc>
        <a:spcBef>
          <a:spcPct val="0"/>
        </a:spcBef>
        <a:buNone/>
        <a:defRPr sz="3600" b="1" i="0" kern="1200" cap="all">
          <a:solidFill>
            <a:schemeClr val="tx1"/>
          </a:solidFill>
          <a:effectLst/>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b="1" kern="1200">
          <a:solidFill>
            <a:schemeClr val="tx1"/>
          </a:solidFill>
          <a:effectLst/>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b="1" kern="1200" cap="none" baseline="0">
          <a:solidFill>
            <a:schemeClr val="tx1"/>
          </a:solidFill>
          <a:effectLst/>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b="1" kern="1200">
          <a:solidFill>
            <a:schemeClr val="tx1"/>
          </a:solidFill>
          <a:effectLst/>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b="1" kern="1200" cap="none" baseline="0">
          <a:solidFill>
            <a:schemeClr val="tx1"/>
          </a:solidFill>
          <a:effectLst/>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b="1" kern="1200">
          <a:solidFill>
            <a:schemeClr val="tx1"/>
          </a:solidFill>
          <a:effectLst/>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Administrative controls </a:t>
            </a:r>
          </a:p>
        </p:txBody>
      </p:sp>
      <p:sp>
        <p:nvSpPr>
          <p:cNvPr id="3" name="Content Placeholder 2"/>
          <p:cNvSpPr>
            <a:spLocks noGrp="1"/>
          </p:cNvSpPr>
          <p:nvPr>
            <p:ph idx="1"/>
          </p:nvPr>
        </p:nvSpPr>
        <p:spPr>
          <a:xfrm>
            <a:off x="609600" y="2478951"/>
            <a:ext cx="7555171" cy="3672554"/>
          </a:xfrm>
        </p:spPr>
        <p:txBody>
          <a:bodyPr>
            <a:normAutofit/>
          </a:bodyPr>
          <a:lstStyle/>
          <a:p>
            <a:pPr marL="0" indent="0">
              <a:buNone/>
            </a:pPr>
            <a:r>
              <a:rPr lang="en-AU" sz="2800" dirty="0"/>
              <a:t>Administrative controls may be used to support other control measures and may include ‘no go’ areas, permit systems, the sequencing of work and safe work </a:t>
            </a:r>
            <a:r>
              <a:rPr lang="en-AU" sz="2800" dirty="0" smtClean="0"/>
              <a:t>procedures</a:t>
            </a:r>
            <a:endParaRPr lang="en-AU" sz="2800" dirty="0"/>
          </a:p>
        </p:txBody>
      </p:sp>
      <p:pic>
        <p:nvPicPr>
          <p:cNvPr id="4" name="Picture 3"/>
          <p:cNvPicPr>
            <a:picLocks noChangeAspect="1"/>
          </p:cNvPicPr>
          <p:nvPr/>
        </p:nvPicPr>
        <p:blipFill>
          <a:blip r:embed="rId5"/>
          <a:stretch>
            <a:fillRect/>
          </a:stretch>
        </p:blipFill>
        <p:spPr>
          <a:xfrm>
            <a:off x="8164771" y="2316592"/>
            <a:ext cx="4027229" cy="2869072"/>
          </a:xfrm>
          <a:prstGeom prst="rect">
            <a:avLst/>
          </a:prstGeom>
        </p:spPr>
      </p:pic>
      <p:pic>
        <p:nvPicPr>
          <p:cNvPr id="5" name="Recorded Sound">
            <a:hlinkClick r:id="" action="ppaction://media"/>
            <a:extLst>
              <a:ext uri="{FF2B5EF4-FFF2-40B4-BE49-F238E27FC236}">
                <a16:creationId xmlns:a16="http://schemas.microsoft.com/office/drawing/2014/main" xmlns="" id="{37796B41-7281-4312-90F7-157E9CAAFD88}"/>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11475905" y="6317394"/>
            <a:ext cx="649817" cy="487363"/>
          </a:xfrm>
          <a:prstGeom prst="rect">
            <a:avLst/>
          </a:prstGeom>
        </p:spPr>
      </p:pic>
    </p:spTree>
    <p:extLst>
      <p:ext uri="{BB962C8B-B14F-4D97-AF65-F5344CB8AC3E}">
        <p14:creationId xmlns:p14="http://schemas.microsoft.com/office/powerpoint/2010/main" val="1586109853"/>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698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5"/>
                </p:tgtEl>
              </p:cMediaNode>
            </p:audio>
          </p:childTnLst>
        </p:cTn>
      </p:par>
    </p:tnLst>
  </p:timing>
</p:sld>
</file>

<file path=ppt/theme/theme1.xml><?xml version="1.0" encoding="utf-8"?>
<a:theme xmlns:a="http://schemas.openxmlformats.org/drawingml/2006/main" name="Gallery">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Default">
      <a:majorFont>
        <a:latin typeface="Gill Sans MT"/>
        <a:ea typeface=""/>
        <a:cs typeface=""/>
      </a:majorFont>
      <a:minorFont>
        <a:latin typeface="Gill Sans MT"/>
        <a:ea typeface=""/>
        <a:cs typeface=""/>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spDef>
      <a:spPr>
        <a:solidFill>
          <a:srgbClr val="B71E42"/>
        </a:solidFill>
        <a:ln>
          <a:noFill/>
        </a:ln>
      </a:spPr>
      <a:bodyPr rtlCol="0" anchor="ctr"/>
      <a:lstStyle>
        <a:defPPr algn="ctr">
          <a:defRPr/>
        </a:defPPr>
      </a:lstStyle>
      <a:style>
        <a:lnRef idx="3">
          <a:schemeClr val="lt1"/>
        </a:lnRef>
        <a:fillRef idx="1">
          <a:schemeClr val="accent1"/>
        </a:fillRef>
        <a:effectRef idx="1">
          <a:schemeClr val="accent1"/>
        </a:effectRef>
        <a:fontRef idx="minor">
          <a:schemeClr val="lt1"/>
        </a:fontRef>
      </a:style>
    </a:spDef>
    <a:lnDef>
      <a:spPr>
        <a:ln w="31750"/>
      </a:spPr>
      <a:bodyPr/>
      <a:lstStyle/>
      <a:style>
        <a:lnRef idx="3">
          <a:schemeClr val="accent1"/>
        </a:lnRef>
        <a:fillRef idx="0">
          <a:schemeClr val="accent1"/>
        </a:fillRef>
        <a:effectRef idx="2">
          <a:schemeClr val="accent1"/>
        </a:effectRef>
        <a:fontRef idx="minor">
          <a:schemeClr val="tx1"/>
        </a:fontRef>
      </a:style>
    </a:lnDef>
  </a:objectDefaults>
  <a:extraClrSchemeLst/>
  <a:extLst>
    <a:ext uri="{05A4C25C-085E-4340-85A3-A5531E510DB2}">
      <thm15:themeFamily xmlns:thm15="http://schemas.microsoft.com/office/thememl/2012/main" xmlns="" name="TF66921596_My invention presentation_AAS_v5" id="{87E5ADC5-22B1-48B6-A377-CC62C9F76903}" vid="{35D6D025-A430-4CAD-B81F-81678F6B39C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1DB373-C1A1-4924-9AF2-F04368201509}">
  <ds:schemaRefs>
    <ds:schemaRef ds:uri="http://schemas.microsoft.com/office/2006/metadata/properties"/>
    <ds:schemaRef ds:uri="http://purl.org/dc/elements/1.1/"/>
    <ds:schemaRef ds:uri="http://schemas.openxmlformats.org/package/2006/metadata/core-properties"/>
    <ds:schemaRef ds:uri="http://purl.org/dc/terms/"/>
    <ds:schemaRef ds:uri="http://schemas.microsoft.com/office/infopath/2007/PartnerControls"/>
    <ds:schemaRef ds:uri="16c05727-aa75-4e4a-9b5f-8a80a1165891"/>
    <ds:schemaRef ds:uri="http://schemas.microsoft.com/office/2006/documentManagement/types"/>
    <ds:schemaRef ds:uri="71af3243-3dd4-4a8d-8c0d-dd76da1f02a5"/>
    <ds:schemaRef ds:uri="http://www.w3.org/XML/1998/namespace"/>
    <ds:schemaRef ds:uri="http://purl.org/dc/dcmitype/"/>
  </ds:schemaRefs>
</ds:datastoreItem>
</file>

<file path=customXml/itemProps2.xml><?xml version="1.0" encoding="utf-8"?>
<ds:datastoreItem xmlns:ds="http://schemas.openxmlformats.org/officeDocument/2006/customXml" ds:itemID="{459C8665-7E41-4E8E-957E-307F6F826AF4}">
  <ds:schemaRefs>
    <ds:schemaRef ds:uri="http://schemas.microsoft.com/sharepoint/v3/contenttype/forms"/>
  </ds:schemaRefs>
</ds:datastoreItem>
</file>

<file path=customXml/itemProps3.xml><?xml version="1.0" encoding="utf-8"?>
<ds:datastoreItem xmlns:ds="http://schemas.openxmlformats.org/officeDocument/2006/customXml" ds:itemID="{CFA01955-FFEB-4169-B0BF-D790410D62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My invention presentation</Template>
  <TotalTime>0</TotalTime>
  <Words>90</Words>
  <Application>Microsoft Office PowerPoint</Application>
  <PresentationFormat>Custom</PresentationFormat>
  <Paragraphs>4</Paragraphs>
  <Slides>1</Slides>
  <Notes>1</Notes>
  <HiddenSlides>0</HiddenSlides>
  <MMClips>1</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Gallery</vt:lpstr>
      <vt:lpstr>Administrative controls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2019-10-17T18:07:54Z</dcterms:created>
  <dcterms:modified xsi:type="dcterms:W3CDTF">2020-02-13T22:27:28Z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