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98" r:id="rId4"/>
  </p:sldMasterIdLst>
  <p:notesMasterIdLst>
    <p:notesMasterId r:id="rId6"/>
  </p:notesMasterIdLst>
  <p:handoutMasterIdLst>
    <p:handoutMasterId r:id="rId7"/>
  </p:handoutMasterIdLst>
  <p:sldIdLst>
    <p:sldId id="28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140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284F677-049F-4C02-8467-6C49A45AD4AE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70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1546350-078F-42A8-BBA2-6431C46FBBDC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19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9810FA20-C678-4C14-ADD4-D7E049EDF1E0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87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0D5BF20-E73A-45C5-B0A0-474E007A5F39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38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7"/>
          </p:nvPr>
        </p:nvSpPr>
        <p:spPr>
          <a:xfrm>
            <a:off x="993647" y="63356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C26775D-FFCA-451F-9AB1-864EDCCA355C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039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F592EB6E-5CD1-4AE0-A4D0-D6C8C5A9E898}" type="datetime3">
              <a:rPr lang="en-AU" smtClean="0">
                <a:solidFill>
                  <a:prstClr val="black"/>
                </a:solidFill>
              </a:rPr>
              <a:pPr/>
              <a:t>21 January, 2020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65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media1.m4a"/><Relationship Id="rId2" Type="http://schemas.microsoft.com/office/2007/relationships/media" Target="../media/media1.m4a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ADDITIONAL REQUIREMENTS OF THE WHS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7290" y="2374325"/>
            <a:ext cx="9752838" cy="2803466"/>
          </a:xfrm>
        </p:spPr>
        <p:txBody>
          <a:bodyPr>
            <a:normAutofit/>
          </a:bodyPr>
          <a:lstStyle/>
          <a:p>
            <a:pPr lvl="0"/>
            <a:r>
              <a:rPr lang="en-AU" sz="2800" dirty="0"/>
              <a:t>Risk management</a:t>
            </a:r>
          </a:p>
          <a:p>
            <a:pPr lvl="0"/>
            <a:r>
              <a:rPr lang="en-AU" sz="2800" dirty="0"/>
              <a:t>Incident notification</a:t>
            </a:r>
          </a:p>
          <a:p>
            <a:pPr lvl="0"/>
            <a:r>
              <a:rPr lang="en-AU" sz="2800" dirty="0"/>
              <a:t>Representation and consultation with workers </a:t>
            </a:r>
          </a:p>
          <a:p>
            <a:pPr lvl="0"/>
            <a:r>
              <a:rPr lang="en-AU" sz="2800" dirty="0"/>
              <a:t>Issue resolution </a:t>
            </a:r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B9D8E741-9DD4-4E1E-AEFA-A598E8CC4A23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64573" y="6347995"/>
            <a:ext cx="649817" cy="487363"/>
          </a:xfrm>
          <a:prstGeom prst="rect">
            <a:avLst/>
          </a:prstGeom>
        </p:spPr>
      </p:pic>
      <p:sp>
        <p:nvSpPr>
          <p:cNvPr id="5" name="Slide Number Placeholder 6"/>
          <p:cNvSpPr txBox="1">
            <a:spLocks/>
          </p:cNvSpPr>
          <p:nvPr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1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624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21</Words>
  <Application>Microsoft Office PowerPoint</Application>
  <PresentationFormat>Custom</PresentationFormat>
  <Paragraphs>7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1_Gallery</vt:lpstr>
      <vt:lpstr>ADDITIONAL REQUIREMENTS OF THE WHS ACT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2020-01-20T23:27:00Z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