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D834-193A-465E-8B98-33A480166006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14FD-6B4A-4F30-B2AF-CE5A55F45D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81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6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56" y="3356992"/>
            <a:ext cx="8267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prstClr val="black"/>
                </a:solidFill>
              </a:rPr>
              <a:t>HAZARDOUS CHEMICALS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endParaRPr lang="en-AU" sz="2800" dirty="0">
              <a:solidFill>
                <a:prstClr val="black"/>
              </a:solidFill>
            </a:endParaRPr>
          </a:p>
          <a:p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9D18350-1B34-4FC7-B5FB-6E06275A3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1601" y="6370637"/>
            <a:ext cx="487363" cy="4873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6102" y="283295"/>
            <a:ext cx="4727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600" dirty="0">
                <a:solidFill>
                  <a:srgbClr val="000090"/>
                </a:solidFill>
                <a:ea typeface="ＭＳ Ｐゴシック" pitchFamily="1" charset="-128"/>
              </a:rPr>
              <a:t>Hazardous</a:t>
            </a:r>
            <a:r>
              <a:rPr lang="en-AU" sz="4400" dirty="0">
                <a:solidFill>
                  <a:srgbClr val="000090"/>
                </a:solidFill>
                <a:ea typeface="ＭＳ Ｐゴシック" pitchFamily="1" charset="-128"/>
              </a:rPr>
              <a:t> </a:t>
            </a:r>
            <a:r>
              <a:rPr lang="en-AU" sz="3600" dirty="0">
                <a:solidFill>
                  <a:srgbClr val="000090"/>
                </a:solidFill>
                <a:ea typeface="ＭＳ Ｐゴシック" pitchFamily="1" charset="-128"/>
              </a:rPr>
              <a:t>Chemicals</a:t>
            </a:r>
            <a:endParaRPr lang="en-A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9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Supervisor</a:t>
            </a:r>
          </a:p>
          <a:p>
            <a:pPr lvl="1"/>
            <a:r>
              <a:rPr lang="en-AU" dirty="0" smtClean="0"/>
              <a:t>Procedures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Workers</a:t>
            </a:r>
          </a:p>
          <a:p>
            <a:pPr lvl="1"/>
            <a:r>
              <a:rPr lang="en-AU" dirty="0"/>
              <a:t>SOP</a:t>
            </a:r>
          </a:p>
          <a:p>
            <a:pPr lvl="1"/>
            <a:r>
              <a:rPr lang="en-AU" dirty="0"/>
              <a:t>Risk assessment</a:t>
            </a:r>
          </a:p>
          <a:p>
            <a:pPr lvl="1"/>
            <a:r>
              <a:rPr lang="en-AU" dirty="0" smtClean="0"/>
              <a:t>Forms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3414" y="6543104"/>
            <a:ext cx="314896" cy="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WHS Act 2011</a:t>
            </a:r>
          </a:p>
          <a:p>
            <a:r>
              <a:rPr lang="en-AU" dirty="0"/>
              <a:t>WHS Regulation 2011</a:t>
            </a:r>
          </a:p>
          <a:p>
            <a:pPr marL="0" lvl="0" indent="0">
              <a:buNone/>
            </a:pPr>
            <a:r>
              <a:rPr lang="en-AU" dirty="0"/>
              <a:t>Codes of Practice</a:t>
            </a:r>
          </a:p>
          <a:p>
            <a:pPr lvl="0"/>
            <a:r>
              <a:rPr lang="en-AU" dirty="0"/>
              <a:t>Managing Risks of Hazardous Chemicals in the Workplace </a:t>
            </a:r>
          </a:p>
          <a:p>
            <a:pPr lvl="0"/>
            <a:r>
              <a:rPr lang="en-AU" dirty="0"/>
              <a:t>Preparation of Safety Data Sheets for Hazardous Chemicals </a:t>
            </a:r>
          </a:p>
          <a:p>
            <a:pPr lvl="0"/>
            <a:r>
              <a:rPr lang="en-AU" dirty="0"/>
              <a:t>Labelling of Workplace Hazardous Chemicals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0AE3294-7CD1-4E5A-B3E5-2183680C9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4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What is a hazardous chemical?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85" y="1417638"/>
            <a:ext cx="8524430" cy="4792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2400" dirty="0"/>
              <a:t>A </a:t>
            </a:r>
            <a:r>
              <a:rPr lang="en-AU" sz="2400" b="1" dirty="0"/>
              <a:t>hazardous chemical </a:t>
            </a:r>
            <a:r>
              <a:rPr lang="en-AU" sz="2400" dirty="0"/>
              <a:t>is any substance or mixture that satisfies the criteria of one or more of the Globally Harmonised System of classification and labelling of chemicals (GHS) hazard classes, including a classification in Schedule 6 of the Regulation.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37" y="3813665"/>
            <a:ext cx="3895725" cy="19526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08BEDF7-DCB0-496C-BAE0-897852A99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0878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Globally harmonised system (GHS)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5297" y="1794616"/>
            <a:ext cx="9894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" y="1794617"/>
            <a:ext cx="8001306" cy="33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F6EE8A2-6E42-4284-B82B-F0777C33C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2964" y="63859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31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WHS%20Presentation%20Theme</vt:lpstr>
      <vt:lpstr>PowerPoint Presentation</vt:lpstr>
      <vt:lpstr>Download reference documents </vt:lpstr>
      <vt:lpstr>Legislation</vt:lpstr>
      <vt:lpstr>What is a hazardous chemical?</vt:lpstr>
      <vt:lpstr>Globally harmonised system (GHS)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Winning</dc:creator>
  <cp:lastModifiedBy>Robin Winning</cp:lastModifiedBy>
  <cp:revision>1</cp:revision>
  <dcterms:created xsi:type="dcterms:W3CDTF">2019-12-05T03:17:58Z</dcterms:created>
  <dcterms:modified xsi:type="dcterms:W3CDTF">2019-12-05T03:18:32Z</dcterms:modified>
</cp:coreProperties>
</file>